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67" r:id="rId4"/>
    <p:sldId id="268" r:id="rId5"/>
    <p:sldId id="259" r:id="rId6"/>
    <p:sldId id="262" r:id="rId7"/>
    <p:sldId id="101032" r:id="rId8"/>
    <p:sldId id="101041" r:id="rId9"/>
    <p:sldId id="101048" r:id="rId10"/>
    <p:sldId id="101046" r:id="rId11"/>
    <p:sldId id="101049" r:id="rId12"/>
    <p:sldId id="101050" r:id="rId13"/>
    <p:sldId id="101051" r:id="rId14"/>
    <p:sldId id="101037" r:id="rId15"/>
    <p:sldId id="101017" r:id="rId16"/>
    <p:sldId id="101047" r:id="rId17"/>
    <p:sldId id="101018" r:id="rId18"/>
    <p:sldId id="101030" r:id="rId19"/>
    <p:sldId id="101031" r:id="rId20"/>
    <p:sldId id="101019" r:id="rId21"/>
    <p:sldId id="101024" r:id="rId22"/>
    <p:sldId id="101035" r:id="rId23"/>
    <p:sldId id="101036" r:id="rId24"/>
    <p:sldId id="101038" r:id="rId25"/>
    <p:sldId id="101040" r:id="rId26"/>
    <p:sldId id="101044" r:id="rId27"/>
    <p:sldId id="101043" r:id="rId28"/>
    <p:sldId id="101042" r:id="rId29"/>
    <p:sldId id="101045" r:id="rId30"/>
    <p:sldId id="101039" r:id="rId31"/>
    <p:sldId id="263" r:id="rId32"/>
    <p:sldId id="264" r:id="rId33"/>
    <p:sldId id="265" r:id="rId34"/>
    <p:sldId id="266" r:id="rId35"/>
    <p:sldId id="270" r:id="rId36"/>
  </p:sldIdLst>
  <p:sldSz cx="18288000" cy="10287000"/>
  <p:notesSz cx="6858000" cy="9144000"/>
  <p:embeddedFontLst>
    <p:embeddedFont>
      <p:font typeface="Calibri (MS)" panose="020B0604020202020204" charset="0"/>
      <p:regular r:id="rId38"/>
    </p:embeddedFont>
    <p:embeddedFont>
      <p:font typeface="Calibri (MS) Bold" panose="020B0604020202020204" charset="0"/>
      <p:regular r:id="rId39"/>
    </p:embeddedFont>
    <p:embeddedFont>
      <p:font typeface="Calibri (MS) Bold Italics" panose="020B0604020202020204" charset="0"/>
      <p:regular r:id="rId40"/>
    </p:embeddedFont>
    <p:embeddedFont>
      <p:font typeface="Calibri (MS)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407CF-3D59-40C2-968D-0B2666824A8D}" v="511" dt="2025-09-15T03:23:51.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138"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Masters" userId="d9f07695-2973-4f34-a479-90ca41543fb8" providerId="ADAL" clId="{F8D45D47-FA7B-4C3A-8976-0BB4C5008FF4}"/>
    <pc:docChg chg="undo custSel addSld delSld modSld sldOrd">
      <pc:chgData name="Rob Masters" userId="d9f07695-2973-4f34-a479-90ca41543fb8" providerId="ADAL" clId="{F8D45D47-FA7B-4C3A-8976-0BB4C5008FF4}" dt="2025-09-15T03:25:59.771" v="9294" actId="20577"/>
      <pc:docMkLst>
        <pc:docMk/>
      </pc:docMkLst>
      <pc:sldChg chg="addSp delSp modSp mod">
        <pc:chgData name="Rob Masters" userId="d9f07695-2973-4f34-a479-90ca41543fb8" providerId="ADAL" clId="{F8D45D47-FA7B-4C3A-8976-0BB4C5008FF4}" dt="2025-09-14T22:23:28.907" v="5104" actId="20577"/>
        <pc:sldMkLst>
          <pc:docMk/>
          <pc:sldMk cId="0" sldId="256"/>
        </pc:sldMkLst>
        <pc:spChg chg="mod">
          <ac:chgData name="Rob Masters" userId="d9f07695-2973-4f34-a479-90ca41543fb8" providerId="ADAL" clId="{F8D45D47-FA7B-4C3A-8976-0BB4C5008FF4}" dt="2025-09-14T20:37:01.956" v="3243" actId="20577"/>
          <ac:spMkLst>
            <pc:docMk/>
            <pc:sldMk cId="0" sldId="256"/>
            <ac:spMk id="6" creationId="{00000000-0000-0000-0000-000000000000}"/>
          </ac:spMkLst>
        </pc:spChg>
        <pc:spChg chg="mod">
          <ac:chgData name="Rob Masters" userId="d9f07695-2973-4f34-a479-90ca41543fb8" providerId="ADAL" clId="{F8D45D47-FA7B-4C3A-8976-0BB4C5008FF4}" dt="2025-09-14T13:43:43.633" v="276" actId="14100"/>
          <ac:spMkLst>
            <pc:docMk/>
            <pc:sldMk cId="0" sldId="256"/>
            <ac:spMk id="7" creationId="{00000000-0000-0000-0000-000000000000}"/>
          </ac:spMkLst>
        </pc:spChg>
        <pc:spChg chg="mod">
          <ac:chgData name="Rob Masters" userId="d9f07695-2973-4f34-a479-90ca41543fb8" providerId="ADAL" clId="{F8D45D47-FA7B-4C3A-8976-0BB4C5008FF4}" dt="2025-09-14T13:41:54.150" v="130" actId="14100"/>
          <ac:spMkLst>
            <pc:docMk/>
            <pc:sldMk cId="0" sldId="256"/>
            <ac:spMk id="8" creationId="{00000000-0000-0000-0000-000000000000}"/>
          </ac:spMkLst>
        </pc:spChg>
        <pc:spChg chg="add mod">
          <ac:chgData name="Rob Masters" userId="d9f07695-2973-4f34-a479-90ca41543fb8" providerId="ADAL" clId="{F8D45D47-FA7B-4C3A-8976-0BB4C5008FF4}" dt="2025-09-14T22:23:28.907" v="5104" actId="20577"/>
          <ac:spMkLst>
            <pc:docMk/>
            <pc:sldMk cId="0" sldId="256"/>
            <ac:spMk id="15" creationId="{665D3723-EDD4-3E1D-CC0F-DF4361EE3A10}"/>
          </ac:spMkLst>
        </pc:spChg>
        <pc:grpChg chg="del">
          <ac:chgData name="Rob Masters" userId="d9f07695-2973-4f34-a479-90ca41543fb8" providerId="ADAL" clId="{F8D45D47-FA7B-4C3A-8976-0BB4C5008FF4}" dt="2025-09-14T14:02:18.557" v="578" actId="478"/>
          <ac:grpSpMkLst>
            <pc:docMk/>
            <pc:sldMk cId="0" sldId="256"/>
            <ac:grpSpMk id="2" creationId="{00000000-0000-0000-0000-000000000000}"/>
          </ac:grpSpMkLst>
        </pc:grpChg>
        <pc:picChg chg="add mod">
          <ac:chgData name="Rob Masters" userId="d9f07695-2973-4f34-a479-90ca41543fb8" providerId="ADAL" clId="{F8D45D47-FA7B-4C3A-8976-0BB4C5008FF4}" dt="2025-09-14T13:33:56.165" v="109" actId="14100"/>
          <ac:picMkLst>
            <pc:docMk/>
            <pc:sldMk cId="0" sldId="256"/>
            <ac:picMk id="10" creationId="{3BD98FB2-28F6-6328-8102-2468AA09F204}"/>
          </ac:picMkLst>
        </pc:picChg>
        <pc:picChg chg="add mod">
          <ac:chgData name="Rob Masters" userId="d9f07695-2973-4f34-a479-90ca41543fb8" providerId="ADAL" clId="{F8D45D47-FA7B-4C3A-8976-0BB4C5008FF4}" dt="2025-09-14T13:44:46.456" v="443" actId="1076"/>
          <ac:picMkLst>
            <pc:docMk/>
            <pc:sldMk cId="0" sldId="256"/>
            <ac:picMk id="12" creationId="{AB287C3B-4275-F964-EC69-73881897A051}"/>
          </ac:picMkLst>
        </pc:picChg>
        <pc:picChg chg="add del mod">
          <ac:chgData name="Rob Masters" userId="d9f07695-2973-4f34-a479-90ca41543fb8" providerId="ADAL" clId="{F8D45D47-FA7B-4C3A-8976-0BB4C5008FF4}" dt="2025-09-14T20:40:19.954" v="3493" actId="478"/>
          <ac:picMkLst>
            <pc:docMk/>
            <pc:sldMk cId="0" sldId="256"/>
            <ac:picMk id="14" creationId="{86F14031-7B88-4152-2EF7-4586A4692D1E}"/>
          </ac:picMkLst>
        </pc:picChg>
      </pc:sldChg>
      <pc:sldChg chg="delSp modSp mod">
        <pc:chgData name="Rob Masters" userId="d9f07695-2973-4f34-a479-90ca41543fb8" providerId="ADAL" clId="{F8D45D47-FA7B-4C3A-8976-0BB4C5008FF4}" dt="2025-09-14T20:40:40.376" v="3495" actId="1035"/>
        <pc:sldMkLst>
          <pc:docMk/>
          <pc:sldMk cId="0" sldId="257"/>
        </pc:sldMkLst>
        <pc:spChg chg="mod">
          <ac:chgData name="Rob Masters" userId="d9f07695-2973-4f34-a479-90ca41543fb8" providerId="ADAL" clId="{F8D45D47-FA7B-4C3A-8976-0BB4C5008FF4}" dt="2025-09-14T20:40:40.376" v="3495" actId="1035"/>
          <ac:spMkLst>
            <pc:docMk/>
            <pc:sldMk cId="0" sldId="257"/>
            <ac:spMk id="6" creationId="{00000000-0000-0000-0000-000000000000}"/>
          </ac:spMkLst>
        </pc:spChg>
        <pc:spChg chg="mod">
          <ac:chgData name="Rob Masters" userId="d9f07695-2973-4f34-a479-90ca41543fb8" providerId="ADAL" clId="{F8D45D47-FA7B-4C3A-8976-0BB4C5008FF4}" dt="2025-09-14T13:48:00.260" v="477" actId="20577"/>
          <ac:spMkLst>
            <pc:docMk/>
            <pc:sldMk cId="0" sldId="257"/>
            <ac:spMk id="7" creationId="{00000000-0000-0000-0000-000000000000}"/>
          </ac:spMkLst>
        </pc:spChg>
        <pc:grpChg chg="del">
          <ac:chgData name="Rob Masters" userId="d9f07695-2973-4f34-a479-90ca41543fb8" providerId="ADAL" clId="{F8D45D47-FA7B-4C3A-8976-0BB4C5008FF4}" dt="2025-09-14T13:45:46.866" v="446" actId="478"/>
          <ac:grpSpMkLst>
            <pc:docMk/>
            <pc:sldMk cId="0" sldId="257"/>
            <ac:grpSpMk id="4" creationId="{00000000-0000-0000-0000-000000000000}"/>
          </ac:grpSpMkLst>
        </pc:grpChg>
      </pc:sldChg>
      <pc:sldChg chg="del">
        <pc:chgData name="Rob Masters" userId="d9f07695-2973-4f34-a479-90ca41543fb8" providerId="ADAL" clId="{F8D45D47-FA7B-4C3A-8976-0BB4C5008FF4}" dt="2025-09-14T14:01:44.967" v="577" actId="47"/>
        <pc:sldMkLst>
          <pc:docMk/>
          <pc:sldMk cId="0" sldId="258"/>
        </pc:sldMkLst>
      </pc:sldChg>
      <pc:sldChg chg="addSp delSp modSp mod">
        <pc:chgData name="Rob Masters" userId="d9f07695-2973-4f34-a479-90ca41543fb8" providerId="ADAL" clId="{F8D45D47-FA7B-4C3A-8976-0BB4C5008FF4}" dt="2025-09-14T20:41:51.788" v="3504" actId="1035"/>
        <pc:sldMkLst>
          <pc:docMk/>
          <pc:sldMk cId="0" sldId="259"/>
        </pc:sldMkLst>
        <pc:spChg chg="mod">
          <ac:chgData name="Rob Masters" userId="d9f07695-2973-4f34-a479-90ca41543fb8" providerId="ADAL" clId="{F8D45D47-FA7B-4C3A-8976-0BB4C5008FF4}" dt="2025-09-14T20:41:51.788" v="3504" actId="1035"/>
          <ac:spMkLst>
            <pc:docMk/>
            <pc:sldMk cId="0" sldId="259"/>
            <ac:spMk id="4" creationId="{00000000-0000-0000-0000-000000000000}"/>
          </ac:spMkLst>
        </pc:spChg>
        <pc:spChg chg="mod">
          <ac:chgData name="Rob Masters" userId="d9f07695-2973-4f34-a479-90ca41543fb8" providerId="ADAL" clId="{F8D45D47-FA7B-4C3A-8976-0BB4C5008FF4}" dt="2025-09-14T14:20:00.939" v="762" actId="20577"/>
          <ac:spMkLst>
            <pc:docMk/>
            <pc:sldMk cId="0" sldId="259"/>
            <ac:spMk id="5" creationId="{00000000-0000-0000-0000-000000000000}"/>
          </ac:spMkLst>
        </pc:spChg>
        <pc:spChg chg="del mod">
          <ac:chgData name="Rob Masters" userId="d9f07695-2973-4f34-a479-90ca41543fb8" providerId="ADAL" clId="{F8D45D47-FA7B-4C3A-8976-0BB4C5008FF4}" dt="2025-09-14T14:02:48.001" v="582" actId="478"/>
          <ac:spMkLst>
            <pc:docMk/>
            <pc:sldMk cId="0" sldId="259"/>
            <ac:spMk id="6" creationId="{00000000-0000-0000-0000-000000000000}"/>
          </ac:spMkLst>
        </pc:spChg>
        <pc:grpChg chg="del">
          <ac:chgData name="Rob Masters" userId="d9f07695-2973-4f34-a479-90ca41543fb8" providerId="ADAL" clId="{F8D45D47-FA7B-4C3A-8976-0BB4C5008FF4}" dt="2025-09-14T14:15:12.296" v="593" actId="478"/>
          <ac:grpSpMkLst>
            <pc:docMk/>
            <pc:sldMk cId="0" sldId="259"/>
            <ac:grpSpMk id="7" creationId="{00000000-0000-0000-0000-000000000000}"/>
          </ac:grpSpMkLst>
        </pc:grpChg>
        <pc:grpChg chg="del">
          <ac:chgData name="Rob Masters" userId="d9f07695-2973-4f34-a479-90ca41543fb8" providerId="ADAL" clId="{F8D45D47-FA7B-4C3A-8976-0BB4C5008FF4}" dt="2025-09-14T14:02:42.560" v="580" actId="478"/>
          <ac:grpSpMkLst>
            <pc:docMk/>
            <pc:sldMk cId="0" sldId="259"/>
            <ac:grpSpMk id="9" creationId="{00000000-0000-0000-0000-000000000000}"/>
          </ac:grpSpMkLst>
        </pc:grpChg>
        <pc:picChg chg="add mod modCrop">
          <ac:chgData name="Rob Masters" userId="d9f07695-2973-4f34-a479-90ca41543fb8" providerId="ADAL" clId="{F8D45D47-FA7B-4C3A-8976-0BB4C5008FF4}" dt="2025-09-14T14:15:33.626" v="594" actId="1076"/>
          <ac:picMkLst>
            <pc:docMk/>
            <pc:sldMk cId="0" sldId="259"/>
            <ac:picMk id="13" creationId="{71CD6820-3851-F212-A3E6-AFD88CEA01BD}"/>
          </ac:picMkLst>
        </pc:picChg>
      </pc:sldChg>
      <pc:sldChg chg="del">
        <pc:chgData name="Rob Masters" userId="d9f07695-2973-4f34-a479-90ca41543fb8" providerId="ADAL" clId="{F8D45D47-FA7B-4C3A-8976-0BB4C5008FF4}" dt="2025-09-14T13:50:36.739" v="480" actId="47"/>
        <pc:sldMkLst>
          <pc:docMk/>
          <pc:sldMk cId="0" sldId="260"/>
        </pc:sldMkLst>
      </pc:sldChg>
      <pc:sldChg chg="del">
        <pc:chgData name="Rob Masters" userId="d9f07695-2973-4f34-a479-90ca41543fb8" providerId="ADAL" clId="{F8D45D47-FA7B-4C3A-8976-0BB4C5008FF4}" dt="2025-09-14T13:50:42.680" v="481" actId="47"/>
        <pc:sldMkLst>
          <pc:docMk/>
          <pc:sldMk cId="0" sldId="261"/>
        </pc:sldMkLst>
      </pc:sldChg>
      <pc:sldChg chg="addSp delSp mod">
        <pc:chgData name="Rob Masters" userId="d9f07695-2973-4f34-a479-90ca41543fb8" providerId="ADAL" clId="{F8D45D47-FA7B-4C3A-8976-0BB4C5008FF4}" dt="2025-09-14T14:25:20.346" v="764" actId="22"/>
        <pc:sldMkLst>
          <pc:docMk/>
          <pc:sldMk cId="0" sldId="265"/>
        </pc:sldMkLst>
        <pc:spChg chg="add del">
          <ac:chgData name="Rob Masters" userId="d9f07695-2973-4f34-a479-90ca41543fb8" providerId="ADAL" clId="{F8D45D47-FA7B-4C3A-8976-0BB4C5008FF4}" dt="2025-09-14T14:25:20.346" v="764" actId="22"/>
          <ac:spMkLst>
            <pc:docMk/>
            <pc:sldMk cId="0" sldId="265"/>
            <ac:spMk id="14" creationId="{44B33AA0-5F83-7F5A-C07C-E843515FC708}"/>
          </ac:spMkLst>
        </pc:spChg>
      </pc:sldChg>
      <pc:sldChg chg="delSp modSp add mod">
        <pc:chgData name="Rob Masters" userId="d9f07695-2973-4f34-a479-90ca41543fb8" providerId="ADAL" clId="{F8D45D47-FA7B-4C3A-8976-0BB4C5008FF4}" dt="2025-09-14T20:41:22.022" v="3500" actId="113"/>
        <pc:sldMkLst>
          <pc:docMk/>
          <pc:sldMk cId="2791599785" sldId="267"/>
        </pc:sldMkLst>
        <pc:spChg chg="mod">
          <ac:chgData name="Rob Masters" userId="d9f07695-2973-4f34-a479-90ca41543fb8" providerId="ADAL" clId="{F8D45D47-FA7B-4C3A-8976-0BB4C5008FF4}" dt="2025-09-14T20:41:02.483" v="3497" actId="1035"/>
          <ac:spMkLst>
            <pc:docMk/>
            <pc:sldMk cId="2791599785" sldId="267"/>
            <ac:spMk id="6" creationId="{B89940B3-6F6A-A407-8693-DD2864FA1FC1}"/>
          </ac:spMkLst>
        </pc:spChg>
        <pc:spChg chg="mod">
          <ac:chgData name="Rob Masters" userId="d9f07695-2973-4f34-a479-90ca41543fb8" providerId="ADAL" clId="{F8D45D47-FA7B-4C3A-8976-0BB4C5008FF4}" dt="2025-09-14T20:41:22.022" v="3500" actId="113"/>
          <ac:spMkLst>
            <pc:docMk/>
            <pc:sldMk cId="2791599785" sldId="267"/>
            <ac:spMk id="7" creationId="{4C6E8485-AF40-BE58-4952-87F9095DDABD}"/>
          </ac:spMkLst>
        </pc:spChg>
        <pc:grpChg chg="del">
          <ac:chgData name="Rob Masters" userId="d9f07695-2973-4f34-a479-90ca41543fb8" providerId="ADAL" clId="{F8D45D47-FA7B-4C3A-8976-0BB4C5008FF4}" dt="2025-09-14T13:55:28.248" v="514" actId="478"/>
          <ac:grpSpMkLst>
            <pc:docMk/>
            <pc:sldMk cId="2791599785" sldId="267"/>
            <ac:grpSpMk id="4" creationId="{9E6CD79A-4165-0399-BB5B-11ED38C73955}"/>
          </ac:grpSpMkLst>
        </pc:grpChg>
      </pc:sldChg>
      <pc:sldChg chg="modSp add mod">
        <pc:chgData name="Rob Masters" userId="d9f07695-2973-4f34-a479-90ca41543fb8" providerId="ADAL" clId="{F8D45D47-FA7B-4C3A-8976-0BB4C5008FF4}" dt="2025-09-14T20:41:34.165" v="3502" actId="1035"/>
        <pc:sldMkLst>
          <pc:docMk/>
          <pc:sldMk cId="2080108041" sldId="268"/>
        </pc:sldMkLst>
        <pc:spChg chg="mod">
          <ac:chgData name="Rob Masters" userId="d9f07695-2973-4f34-a479-90ca41543fb8" providerId="ADAL" clId="{F8D45D47-FA7B-4C3A-8976-0BB4C5008FF4}" dt="2025-09-14T20:41:34.165" v="3502" actId="1035"/>
          <ac:spMkLst>
            <pc:docMk/>
            <pc:sldMk cId="2080108041" sldId="268"/>
            <ac:spMk id="6" creationId="{575C7C41-209B-CD6E-EFBB-9DD4932F19F7}"/>
          </ac:spMkLst>
        </pc:spChg>
      </pc:sldChg>
      <pc:sldChg chg="addSp delSp modSp add del mod ord">
        <pc:chgData name="Rob Masters" userId="d9f07695-2973-4f34-a479-90ca41543fb8" providerId="ADAL" clId="{F8D45D47-FA7B-4C3A-8976-0BB4C5008FF4}" dt="2025-09-14T15:49:42.437" v="811" actId="2696"/>
        <pc:sldMkLst>
          <pc:docMk/>
          <pc:sldMk cId="4132214290" sldId="269"/>
        </pc:sldMkLst>
        <pc:spChg chg="del">
          <ac:chgData name="Rob Masters" userId="d9f07695-2973-4f34-a479-90ca41543fb8" providerId="ADAL" clId="{F8D45D47-FA7B-4C3A-8976-0BB4C5008FF4}" dt="2025-09-14T13:50:31.311" v="479" actId="478"/>
          <ac:spMkLst>
            <pc:docMk/>
            <pc:sldMk cId="4132214290" sldId="269"/>
            <ac:spMk id="5" creationId="{AED3796F-B59C-85BD-B8D4-426A9CB3ADB8}"/>
          </ac:spMkLst>
        </pc:spChg>
        <pc:spChg chg="add del mod">
          <ac:chgData name="Rob Masters" userId="d9f07695-2973-4f34-a479-90ca41543fb8" providerId="ADAL" clId="{F8D45D47-FA7B-4C3A-8976-0BB4C5008FF4}" dt="2025-09-14T14:28:36.388" v="773" actId="478"/>
          <ac:spMkLst>
            <pc:docMk/>
            <pc:sldMk cId="4132214290" sldId="269"/>
            <ac:spMk id="6" creationId="{C1D9E8C9-710B-7782-ACEA-4FD97794C05B}"/>
          </ac:spMkLst>
        </pc:spChg>
        <pc:picChg chg="add del mod">
          <ac:chgData name="Rob Masters" userId="d9f07695-2973-4f34-a479-90ca41543fb8" providerId="ADAL" clId="{F8D45D47-FA7B-4C3A-8976-0BB4C5008FF4}" dt="2025-09-14T14:28:38.591" v="774" actId="478"/>
          <ac:picMkLst>
            <pc:docMk/>
            <pc:sldMk cId="4132214290" sldId="269"/>
            <ac:picMk id="7" creationId="{907B82E8-590F-7C2A-18B5-5D9B9DA39B3F}"/>
          </ac:picMkLst>
        </pc:picChg>
        <pc:picChg chg="add del mod">
          <ac:chgData name="Rob Masters" userId="d9f07695-2973-4f34-a479-90ca41543fb8" providerId="ADAL" clId="{F8D45D47-FA7B-4C3A-8976-0BB4C5008FF4}" dt="2025-09-14T15:44:11.015" v="776" actId="478"/>
          <ac:picMkLst>
            <pc:docMk/>
            <pc:sldMk cId="4132214290" sldId="269"/>
            <ac:picMk id="8" creationId="{259EC3EC-17E0-F18D-837D-48B14756A923}"/>
          </ac:picMkLst>
        </pc:picChg>
      </pc:sldChg>
      <pc:sldChg chg="modSp add mod">
        <pc:chgData name="Rob Masters" userId="d9f07695-2973-4f34-a479-90ca41543fb8" providerId="ADAL" clId="{F8D45D47-FA7B-4C3A-8976-0BB4C5008FF4}" dt="2025-09-14T22:22:04.525" v="5101" actId="1036"/>
        <pc:sldMkLst>
          <pc:docMk/>
          <pc:sldMk cId="728420914" sldId="270"/>
        </pc:sldMkLst>
        <pc:spChg chg="mod">
          <ac:chgData name="Rob Masters" userId="d9f07695-2973-4f34-a479-90ca41543fb8" providerId="ADAL" clId="{F8D45D47-FA7B-4C3A-8976-0BB4C5008FF4}" dt="2025-09-14T22:22:04.525" v="5101" actId="1036"/>
          <ac:spMkLst>
            <pc:docMk/>
            <pc:sldMk cId="728420914" sldId="270"/>
            <ac:spMk id="6" creationId="{D58F1135-E107-75BF-BBA7-7297C885EBE9}"/>
          </ac:spMkLst>
        </pc:spChg>
      </pc:sldChg>
      <pc:sldChg chg="addSp modSp add del mod">
        <pc:chgData name="Rob Masters" userId="d9f07695-2973-4f34-a479-90ca41543fb8" providerId="ADAL" clId="{F8D45D47-FA7B-4C3A-8976-0BB4C5008FF4}" dt="2025-09-14T22:18:30.426" v="5064" actId="20577"/>
        <pc:sldMkLst>
          <pc:docMk/>
          <pc:sldMk cId="2154682315" sldId="101017"/>
        </pc:sldMkLst>
        <pc:spChg chg="mod">
          <ac:chgData name="Rob Masters" userId="d9f07695-2973-4f34-a479-90ca41543fb8" providerId="ADAL" clId="{F8D45D47-FA7B-4C3A-8976-0BB4C5008FF4}" dt="2025-09-14T22:17:08.021" v="5055" actId="20577"/>
          <ac:spMkLst>
            <pc:docMk/>
            <pc:sldMk cId="2154682315" sldId="101017"/>
            <ac:spMk id="5" creationId="{9817DEC0-7F9F-A2E8-0280-827D57E4ED72}"/>
          </ac:spMkLst>
        </pc:spChg>
        <pc:spChg chg="mod">
          <ac:chgData name="Rob Masters" userId="d9f07695-2973-4f34-a479-90ca41543fb8" providerId="ADAL" clId="{F8D45D47-FA7B-4C3A-8976-0BB4C5008FF4}" dt="2025-09-14T15:48:19.808" v="803" actId="1037"/>
          <ac:spMkLst>
            <pc:docMk/>
            <pc:sldMk cId="2154682315" sldId="101017"/>
            <ac:spMk id="6" creationId="{0303163C-C8FB-7873-D85C-7CBC9FF70063}"/>
          </ac:spMkLst>
        </pc:spChg>
        <pc:spChg chg="mod">
          <ac:chgData name="Rob Masters" userId="d9f07695-2973-4f34-a479-90ca41543fb8" providerId="ADAL" clId="{F8D45D47-FA7B-4C3A-8976-0BB4C5008FF4}" dt="2025-09-14T15:46:58.444" v="778"/>
          <ac:spMkLst>
            <pc:docMk/>
            <pc:sldMk cId="2154682315" sldId="101017"/>
            <ac:spMk id="7" creationId="{C7D42212-678D-B39D-9A81-1879DB23CBC9}"/>
          </ac:spMkLst>
        </pc:spChg>
        <pc:spChg chg="mod">
          <ac:chgData name="Rob Masters" userId="d9f07695-2973-4f34-a479-90ca41543fb8" providerId="ADAL" clId="{F8D45D47-FA7B-4C3A-8976-0BB4C5008FF4}" dt="2025-09-14T22:18:30.426" v="5064" actId="20577"/>
          <ac:spMkLst>
            <pc:docMk/>
            <pc:sldMk cId="2154682315" sldId="101017"/>
            <ac:spMk id="8" creationId="{1D7800A5-9961-E58E-0252-F2F3C007198E}"/>
          </ac:spMkLst>
        </pc:spChg>
        <pc:grpChg chg="add mod">
          <ac:chgData name="Rob Masters" userId="d9f07695-2973-4f34-a479-90ca41543fb8" providerId="ADAL" clId="{F8D45D47-FA7B-4C3A-8976-0BB4C5008FF4}" dt="2025-09-14T15:46:58.444" v="778"/>
          <ac:grpSpMkLst>
            <pc:docMk/>
            <pc:sldMk cId="2154682315" sldId="101017"/>
            <ac:grpSpMk id="2" creationId="{3A71CA10-36E9-9E6A-B20E-5B31663A8B65}"/>
          </ac:grpSpMkLst>
        </pc:grpChg>
        <pc:picChg chg="mod">
          <ac:chgData name="Rob Masters" userId="d9f07695-2973-4f34-a479-90ca41543fb8" providerId="ADAL" clId="{F8D45D47-FA7B-4C3A-8976-0BB4C5008FF4}" dt="2025-09-14T22:17:22.038" v="5056" actId="14100"/>
          <ac:picMkLst>
            <pc:docMk/>
            <pc:sldMk cId="2154682315" sldId="101017"/>
            <ac:picMk id="3" creationId="{CEEE2575-ACFC-228C-9F71-712C6078B571}"/>
          </ac:picMkLst>
        </pc:picChg>
        <pc:picChg chg="mod">
          <ac:chgData name="Rob Masters" userId="d9f07695-2973-4f34-a479-90ca41543fb8" providerId="ADAL" clId="{F8D45D47-FA7B-4C3A-8976-0BB4C5008FF4}" dt="2025-09-14T15:48:41.634" v="807" actId="14100"/>
          <ac:picMkLst>
            <pc:docMk/>
            <pc:sldMk cId="2154682315" sldId="101017"/>
            <ac:picMk id="4" creationId="{03991739-B24B-6335-3D8B-623DF0878904}"/>
          </ac:picMkLst>
        </pc:picChg>
      </pc:sldChg>
      <pc:sldChg chg="addSp modSp add del mod">
        <pc:chgData name="Rob Masters" userId="d9f07695-2973-4f34-a479-90ca41543fb8" providerId="ADAL" clId="{F8D45D47-FA7B-4C3A-8976-0BB4C5008FF4}" dt="2025-09-14T19:46:01.436" v="2209" actId="14100"/>
        <pc:sldMkLst>
          <pc:docMk/>
          <pc:sldMk cId="600661710" sldId="101018"/>
        </pc:sldMkLst>
        <pc:spChg chg="mod">
          <ac:chgData name="Rob Masters" userId="d9f07695-2973-4f34-a479-90ca41543fb8" providerId="ADAL" clId="{F8D45D47-FA7B-4C3A-8976-0BB4C5008FF4}" dt="2025-09-14T15:50:13.459" v="812"/>
          <ac:spMkLst>
            <pc:docMk/>
            <pc:sldMk cId="600661710" sldId="101018"/>
            <ac:spMk id="4" creationId="{8226B295-827F-5F6E-01A1-8B9A75B28AD7}"/>
          </ac:spMkLst>
        </pc:spChg>
        <pc:spChg chg="mod">
          <ac:chgData name="Rob Masters" userId="d9f07695-2973-4f34-a479-90ca41543fb8" providerId="ADAL" clId="{F8D45D47-FA7B-4C3A-8976-0BB4C5008FF4}" dt="2025-09-14T16:05:53.159" v="1004" actId="1038"/>
          <ac:spMkLst>
            <pc:docMk/>
            <pc:sldMk cId="600661710" sldId="101018"/>
            <ac:spMk id="5" creationId="{9817DEC0-7F9F-A2E8-0280-827D57E4ED72}"/>
          </ac:spMkLst>
        </pc:spChg>
        <pc:grpChg chg="add mod">
          <ac:chgData name="Rob Masters" userId="d9f07695-2973-4f34-a479-90ca41543fb8" providerId="ADAL" clId="{F8D45D47-FA7B-4C3A-8976-0BB4C5008FF4}" dt="2025-09-14T15:50:13.459" v="812"/>
          <ac:grpSpMkLst>
            <pc:docMk/>
            <pc:sldMk cId="600661710" sldId="101018"/>
            <ac:grpSpMk id="3" creationId="{122DFC56-798C-14CC-958A-3190AE2E5472}"/>
          </ac:grpSpMkLst>
        </pc:grpChg>
        <pc:picChg chg="mod">
          <ac:chgData name="Rob Masters" userId="d9f07695-2973-4f34-a479-90ca41543fb8" providerId="ADAL" clId="{F8D45D47-FA7B-4C3A-8976-0BB4C5008FF4}" dt="2025-09-14T19:45:55.239" v="2207" actId="14100"/>
          <ac:picMkLst>
            <pc:docMk/>
            <pc:sldMk cId="600661710" sldId="101018"/>
            <ac:picMk id="2" creationId="{7A6A2966-2A31-872E-C858-5D24400A1BA2}"/>
          </ac:picMkLst>
        </pc:picChg>
        <pc:picChg chg="mod">
          <ac:chgData name="Rob Masters" userId="d9f07695-2973-4f34-a479-90ca41543fb8" providerId="ADAL" clId="{F8D45D47-FA7B-4C3A-8976-0BB4C5008FF4}" dt="2025-09-14T19:45:58.615" v="2208" actId="14100"/>
          <ac:picMkLst>
            <pc:docMk/>
            <pc:sldMk cId="600661710" sldId="101018"/>
            <ac:picMk id="7" creationId="{87D1FB2A-C82E-6803-012D-F91C24DFBE68}"/>
          </ac:picMkLst>
        </pc:picChg>
        <pc:picChg chg="mod">
          <ac:chgData name="Rob Masters" userId="d9f07695-2973-4f34-a479-90ca41543fb8" providerId="ADAL" clId="{F8D45D47-FA7B-4C3A-8976-0BB4C5008FF4}" dt="2025-09-14T19:46:01.436" v="2209" actId="14100"/>
          <ac:picMkLst>
            <pc:docMk/>
            <pc:sldMk cId="600661710" sldId="101018"/>
            <ac:picMk id="9" creationId="{7B77037F-EB06-C603-9A00-FB9F37CA5968}"/>
          </ac:picMkLst>
        </pc:picChg>
      </pc:sldChg>
      <pc:sldChg chg="addSp delSp modSp add del mod ord">
        <pc:chgData name="Rob Masters" userId="d9f07695-2973-4f34-a479-90ca41543fb8" providerId="ADAL" clId="{F8D45D47-FA7B-4C3A-8976-0BB4C5008FF4}" dt="2025-09-14T19:41:03.593" v="2201" actId="1035"/>
        <pc:sldMkLst>
          <pc:docMk/>
          <pc:sldMk cId="1194006680" sldId="101019"/>
        </pc:sldMkLst>
        <pc:spChg chg="mod">
          <ac:chgData name="Rob Masters" userId="d9f07695-2973-4f34-a479-90ca41543fb8" providerId="ADAL" clId="{F8D45D47-FA7B-4C3A-8976-0BB4C5008FF4}" dt="2025-09-14T16:07:46.303" v="1032" actId="1038"/>
          <ac:spMkLst>
            <pc:docMk/>
            <pc:sldMk cId="1194006680" sldId="101019"/>
            <ac:spMk id="4" creationId="{94F27983-543A-0A53-C294-CCFE305487C4}"/>
          </ac:spMkLst>
        </pc:spChg>
        <pc:spChg chg="mod">
          <ac:chgData name="Rob Masters" userId="d9f07695-2973-4f34-a479-90ca41543fb8" providerId="ADAL" clId="{F8D45D47-FA7B-4C3A-8976-0BB4C5008FF4}" dt="2025-09-14T16:07:32.105" v="1022" actId="1038"/>
          <ac:spMkLst>
            <pc:docMk/>
            <pc:sldMk cId="1194006680" sldId="101019"/>
            <ac:spMk id="5" creationId="{9817DEC0-7F9F-A2E8-0280-827D57E4ED72}"/>
          </ac:spMkLst>
        </pc:spChg>
        <pc:spChg chg="mod">
          <ac:chgData name="Rob Masters" userId="d9f07695-2973-4f34-a479-90ca41543fb8" providerId="ADAL" clId="{F8D45D47-FA7B-4C3A-8976-0BB4C5008FF4}" dt="2025-09-14T19:41:03.593" v="2201" actId="1035"/>
          <ac:spMkLst>
            <pc:docMk/>
            <pc:sldMk cId="1194006680" sldId="101019"/>
            <ac:spMk id="6" creationId="{0303163C-C8FB-7873-D85C-7CBC9FF70063}"/>
          </ac:spMkLst>
        </pc:spChg>
        <pc:spChg chg="mod">
          <ac:chgData name="Rob Masters" userId="d9f07695-2973-4f34-a479-90ca41543fb8" providerId="ADAL" clId="{F8D45D47-FA7B-4C3A-8976-0BB4C5008FF4}" dt="2025-09-14T16:08:10.720" v="1056" actId="1036"/>
          <ac:spMkLst>
            <pc:docMk/>
            <pc:sldMk cId="1194006680" sldId="101019"/>
            <ac:spMk id="8" creationId="{07E7A698-06B0-7FE4-A8AC-8CCA9F043060}"/>
          </ac:spMkLst>
        </pc:spChg>
        <pc:spChg chg="del mod topLvl">
          <ac:chgData name="Rob Masters" userId="d9f07695-2973-4f34-a479-90ca41543fb8" providerId="ADAL" clId="{F8D45D47-FA7B-4C3A-8976-0BB4C5008FF4}" dt="2025-09-14T15:59:57.348" v="852" actId="478"/>
          <ac:spMkLst>
            <pc:docMk/>
            <pc:sldMk cId="1194006680" sldId="101019"/>
            <ac:spMk id="9" creationId="{D52B85CA-2906-3496-D082-E3322BC0D4CE}"/>
          </ac:spMkLst>
        </pc:spChg>
        <pc:spChg chg="mod">
          <ac:chgData name="Rob Masters" userId="d9f07695-2973-4f34-a479-90ca41543fb8" providerId="ADAL" clId="{F8D45D47-FA7B-4C3A-8976-0BB4C5008FF4}" dt="2025-09-14T19:40:56.881" v="2197" actId="14100"/>
          <ac:spMkLst>
            <pc:docMk/>
            <pc:sldMk cId="1194006680" sldId="101019"/>
            <ac:spMk id="11" creationId="{D10C54F2-C3D0-1F85-1C23-8B8FA142AEA0}"/>
          </ac:spMkLst>
        </pc:spChg>
        <pc:spChg chg="mod">
          <ac:chgData name="Rob Masters" userId="d9f07695-2973-4f34-a479-90ca41543fb8" providerId="ADAL" clId="{F8D45D47-FA7B-4C3A-8976-0BB4C5008FF4}" dt="2025-09-14T16:08:02.377" v="1052" actId="1038"/>
          <ac:spMkLst>
            <pc:docMk/>
            <pc:sldMk cId="1194006680" sldId="101019"/>
            <ac:spMk id="13" creationId="{44BB9DAD-E576-7166-38AE-B57F80537DD1}"/>
          </ac:spMkLst>
        </pc:spChg>
        <pc:spChg chg="mod">
          <ac:chgData name="Rob Masters" userId="d9f07695-2973-4f34-a479-90ca41543fb8" providerId="ADAL" clId="{F8D45D47-FA7B-4C3A-8976-0BB4C5008FF4}" dt="2025-09-14T16:00:13.216" v="864"/>
          <ac:spMkLst>
            <pc:docMk/>
            <pc:sldMk cId="1194006680" sldId="101019"/>
            <ac:spMk id="15" creationId="{93BD1094-D8FD-9998-814C-1AD150A4D9A5}"/>
          </ac:spMkLst>
        </pc:spChg>
        <pc:spChg chg="add mod">
          <ac:chgData name="Rob Masters" userId="d9f07695-2973-4f34-a479-90ca41543fb8" providerId="ADAL" clId="{F8D45D47-FA7B-4C3A-8976-0BB4C5008FF4}" dt="2025-09-14T19:40:40.007" v="2191" actId="1035"/>
          <ac:spMkLst>
            <pc:docMk/>
            <pc:sldMk cId="1194006680" sldId="101019"/>
            <ac:spMk id="16" creationId="{37B4A505-5FD3-C2FF-2533-D8621B33DCD9}"/>
          </ac:spMkLst>
        </pc:spChg>
        <pc:spChg chg="add mod">
          <ac:chgData name="Rob Masters" userId="d9f07695-2973-4f34-a479-90ca41543fb8" providerId="ADAL" clId="{F8D45D47-FA7B-4C3A-8976-0BB4C5008FF4}" dt="2025-09-14T19:40:47.994" v="2196" actId="1036"/>
          <ac:spMkLst>
            <pc:docMk/>
            <pc:sldMk cId="1194006680" sldId="101019"/>
            <ac:spMk id="17" creationId="{3CB75123-EA29-355D-AC91-697DC0B8A987}"/>
          </ac:spMkLst>
        </pc:spChg>
        <pc:grpChg chg="add del mod">
          <ac:chgData name="Rob Masters" userId="d9f07695-2973-4f34-a479-90ca41543fb8" providerId="ADAL" clId="{F8D45D47-FA7B-4C3A-8976-0BB4C5008FF4}" dt="2025-09-14T15:59:57.348" v="852" actId="478"/>
          <ac:grpSpMkLst>
            <pc:docMk/>
            <pc:sldMk cId="1194006680" sldId="101019"/>
            <ac:grpSpMk id="7" creationId="{2239C9CE-301C-BAE7-9AA8-D0DEA603BC98}"/>
          </ac:grpSpMkLst>
        </pc:grpChg>
        <pc:grpChg chg="add mod">
          <ac:chgData name="Rob Masters" userId="d9f07695-2973-4f34-a479-90ca41543fb8" providerId="ADAL" clId="{F8D45D47-FA7B-4C3A-8976-0BB4C5008FF4}" dt="2025-09-14T16:00:13.216" v="864"/>
          <ac:grpSpMkLst>
            <pc:docMk/>
            <pc:sldMk cId="1194006680" sldId="101019"/>
            <ac:grpSpMk id="14" creationId="{A5AC8892-15E1-8BCC-3213-B2A66BE5B2C4}"/>
          </ac:grpSpMkLst>
        </pc:grpChg>
        <pc:picChg chg="mod">
          <ac:chgData name="Rob Masters" userId="d9f07695-2973-4f34-a479-90ca41543fb8" providerId="ADAL" clId="{F8D45D47-FA7B-4C3A-8976-0BB4C5008FF4}" dt="2025-09-14T16:08:08.598" v="1054" actId="1036"/>
          <ac:picMkLst>
            <pc:docMk/>
            <pc:sldMk cId="1194006680" sldId="101019"/>
            <ac:picMk id="2" creationId="{6F1457B2-F4D0-3B4C-6433-EF9C61353F98}"/>
          </ac:picMkLst>
        </pc:picChg>
        <pc:picChg chg="mod">
          <ac:chgData name="Rob Masters" userId="d9f07695-2973-4f34-a479-90ca41543fb8" providerId="ADAL" clId="{F8D45D47-FA7B-4C3A-8976-0BB4C5008FF4}" dt="2025-09-14T16:07:43.392" v="1027" actId="1038"/>
          <ac:picMkLst>
            <pc:docMk/>
            <pc:sldMk cId="1194006680" sldId="101019"/>
            <ac:picMk id="3" creationId="{39FA0FED-A5D1-E42B-E1AD-4468161623E4}"/>
          </ac:picMkLst>
        </pc:picChg>
        <pc:picChg chg="mod">
          <ac:chgData name="Rob Masters" userId="d9f07695-2973-4f34-a479-90ca41543fb8" providerId="ADAL" clId="{F8D45D47-FA7B-4C3A-8976-0BB4C5008FF4}" dt="2025-09-14T19:40:33.868" v="2187" actId="1035"/>
          <ac:picMkLst>
            <pc:docMk/>
            <pc:sldMk cId="1194006680" sldId="101019"/>
            <ac:picMk id="10" creationId="{1563374D-3509-1478-943C-BD3F5392E9A0}"/>
          </ac:picMkLst>
        </pc:picChg>
        <pc:picChg chg="mod">
          <ac:chgData name="Rob Masters" userId="d9f07695-2973-4f34-a479-90ca41543fb8" providerId="ADAL" clId="{F8D45D47-FA7B-4C3A-8976-0BB4C5008FF4}" dt="2025-09-14T16:07:59.105" v="1047" actId="1038"/>
          <ac:picMkLst>
            <pc:docMk/>
            <pc:sldMk cId="1194006680" sldId="101019"/>
            <ac:picMk id="12" creationId="{BD764F96-76F1-1C5A-4752-34044E13F8BF}"/>
          </ac:picMkLst>
        </pc:picChg>
      </pc:sldChg>
      <pc:sldChg chg="addSp modSp add mod">
        <pc:chgData name="Rob Masters" userId="d9f07695-2973-4f34-a479-90ca41543fb8" providerId="ADAL" clId="{F8D45D47-FA7B-4C3A-8976-0BB4C5008FF4}" dt="2025-09-14T22:04:59.988" v="4685" actId="1035"/>
        <pc:sldMkLst>
          <pc:docMk/>
          <pc:sldMk cId="3700554428" sldId="101024"/>
        </pc:sldMkLst>
        <pc:spChg chg="mod">
          <ac:chgData name="Rob Masters" userId="d9f07695-2973-4f34-a479-90ca41543fb8" providerId="ADAL" clId="{F8D45D47-FA7B-4C3A-8976-0BB4C5008FF4}" dt="2025-09-14T15:58:26.817" v="845"/>
          <ac:spMkLst>
            <pc:docMk/>
            <pc:sldMk cId="3700554428" sldId="101024"/>
            <ac:spMk id="6" creationId="{CDA160B3-7125-54F6-B204-BDCFDFF7F4EF}"/>
          </ac:spMkLst>
        </pc:spChg>
        <pc:spChg chg="mod">
          <ac:chgData name="Rob Masters" userId="d9f07695-2973-4f34-a479-90ca41543fb8" providerId="ADAL" clId="{F8D45D47-FA7B-4C3A-8976-0BB4C5008FF4}" dt="2025-09-14T22:04:59.988" v="4685" actId="1035"/>
          <ac:spMkLst>
            <pc:docMk/>
            <pc:sldMk cId="3700554428" sldId="101024"/>
            <ac:spMk id="12" creationId="{21F4EE59-B8AC-3F28-4D6B-13D1C20C6CAD}"/>
          </ac:spMkLst>
        </pc:spChg>
        <pc:grpChg chg="add mod">
          <ac:chgData name="Rob Masters" userId="d9f07695-2973-4f34-a479-90ca41543fb8" providerId="ADAL" clId="{F8D45D47-FA7B-4C3A-8976-0BB4C5008FF4}" dt="2025-09-14T15:58:26.817" v="845"/>
          <ac:grpSpMkLst>
            <pc:docMk/>
            <pc:sldMk cId="3700554428" sldId="101024"/>
            <ac:grpSpMk id="2" creationId="{7517B656-2CC5-F829-D7A8-784599E805E1}"/>
          </ac:grpSpMkLst>
        </pc:grpChg>
        <pc:picChg chg="mod">
          <ac:chgData name="Rob Masters" userId="d9f07695-2973-4f34-a479-90ca41543fb8" providerId="ADAL" clId="{F8D45D47-FA7B-4C3A-8976-0BB4C5008FF4}" dt="2025-09-14T16:04:33.414" v="989" actId="1038"/>
          <ac:picMkLst>
            <pc:docMk/>
            <pc:sldMk cId="3700554428" sldId="101024"/>
            <ac:picMk id="3" creationId="{33256877-53E1-C60C-7754-190555F66469}"/>
          </ac:picMkLst>
        </pc:picChg>
        <pc:picChg chg="mod">
          <ac:chgData name="Rob Masters" userId="d9f07695-2973-4f34-a479-90ca41543fb8" providerId="ADAL" clId="{F8D45D47-FA7B-4C3A-8976-0BB4C5008FF4}" dt="2025-09-14T16:04:40.151" v="995" actId="1038"/>
          <ac:picMkLst>
            <pc:docMk/>
            <pc:sldMk cId="3700554428" sldId="101024"/>
            <ac:picMk id="4" creationId="{D3C81AE2-ED17-491A-58E2-BF41483B9BCB}"/>
          </ac:picMkLst>
        </pc:picChg>
        <pc:picChg chg="mod">
          <ac:chgData name="Rob Masters" userId="d9f07695-2973-4f34-a479-90ca41543fb8" providerId="ADAL" clId="{F8D45D47-FA7B-4C3A-8976-0BB4C5008FF4}" dt="2025-09-14T19:43:10.241" v="2203" actId="14100"/>
          <ac:picMkLst>
            <pc:docMk/>
            <pc:sldMk cId="3700554428" sldId="101024"/>
            <ac:picMk id="5" creationId="{906FFD7D-B254-3084-36A5-2E3036822C81}"/>
          </ac:picMkLst>
        </pc:picChg>
        <pc:picChg chg="mod">
          <ac:chgData name="Rob Masters" userId="d9f07695-2973-4f34-a479-90ca41543fb8" providerId="ADAL" clId="{F8D45D47-FA7B-4C3A-8976-0BB4C5008FF4}" dt="2025-09-14T16:04:38.450" v="993" actId="1038"/>
          <ac:picMkLst>
            <pc:docMk/>
            <pc:sldMk cId="3700554428" sldId="101024"/>
            <ac:picMk id="7" creationId="{24BC7C48-C98E-C604-0C20-37D256ECEE6B}"/>
          </ac:picMkLst>
        </pc:picChg>
      </pc:sldChg>
      <pc:sldChg chg="addSp modSp add del mod">
        <pc:chgData name="Rob Masters" userId="d9f07695-2973-4f34-a479-90ca41543fb8" providerId="ADAL" clId="{F8D45D47-FA7B-4C3A-8976-0BB4C5008FF4}" dt="2025-09-14T16:06:49.095" v="1013" actId="1037"/>
        <pc:sldMkLst>
          <pc:docMk/>
          <pc:sldMk cId="1637286296" sldId="101030"/>
        </pc:sldMkLst>
        <pc:spChg chg="mod">
          <ac:chgData name="Rob Masters" userId="d9f07695-2973-4f34-a479-90ca41543fb8" providerId="ADAL" clId="{F8D45D47-FA7B-4C3A-8976-0BB4C5008FF4}" dt="2025-09-14T15:50:15.708" v="813"/>
          <ac:spMkLst>
            <pc:docMk/>
            <pc:sldMk cId="1637286296" sldId="101030"/>
            <ac:spMk id="4" creationId="{B3731ECB-DE67-E517-92E5-83F6D71222D2}"/>
          </ac:spMkLst>
        </pc:spChg>
        <pc:spChg chg="mod">
          <ac:chgData name="Rob Masters" userId="d9f07695-2973-4f34-a479-90ca41543fb8" providerId="ADAL" clId="{F8D45D47-FA7B-4C3A-8976-0BB4C5008FF4}" dt="2025-09-14T16:06:49.095" v="1013" actId="1037"/>
          <ac:spMkLst>
            <pc:docMk/>
            <pc:sldMk cId="1637286296" sldId="101030"/>
            <ac:spMk id="5" creationId="{9817DEC0-7F9F-A2E8-0280-827D57E4ED72}"/>
          </ac:spMkLst>
        </pc:spChg>
        <pc:grpChg chg="add mod">
          <ac:chgData name="Rob Masters" userId="d9f07695-2973-4f34-a479-90ca41543fb8" providerId="ADAL" clId="{F8D45D47-FA7B-4C3A-8976-0BB4C5008FF4}" dt="2025-09-14T15:50:15.708" v="813"/>
          <ac:grpSpMkLst>
            <pc:docMk/>
            <pc:sldMk cId="1637286296" sldId="101030"/>
            <ac:grpSpMk id="2" creationId="{8A1863B2-C6D2-0D3A-412B-9FAF56A7D374}"/>
          </ac:grpSpMkLst>
        </pc:grpChg>
      </pc:sldChg>
      <pc:sldChg chg="addSp modSp add del mod">
        <pc:chgData name="Rob Masters" userId="d9f07695-2973-4f34-a479-90ca41543fb8" providerId="ADAL" clId="{F8D45D47-FA7B-4C3A-8976-0BB4C5008FF4}" dt="2025-09-14T16:07:08.997" v="1018" actId="1038"/>
        <pc:sldMkLst>
          <pc:docMk/>
          <pc:sldMk cId="1807086459" sldId="101031"/>
        </pc:sldMkLst>
        <pc:spChg chg="mod">
          <ac:chgData name="Rob Masters" userId="d9f07695-2973-4f34-a479-90ca41543fb8" providerId="ADAL" clId="{F8D45D47-FA7B-4C3A-8976-0BB4C5008FF4}" dt="2025-09-14T15:50:19.024" v="814"/>
          <ac:spMkLst>
            <pc:docMk/>
            <pc:sldMk cId="1807086459" sldId="101031"/>
            <ac:spMk id="4" creationId="{CEE5EEC1-7053-D071-E8EA-374CA5931EFD}"/>
          </ac:spMkLst>
        </pc:spChg>
        <pc:spChg chg="mod">
          <ac:chgData name="Rob Masters" userId="d9f07695-2973-4f34-a479-90ca41543fb8" providerId="ADAL" clId="{F8D45D47-FA7B-4C3A-8976-0BB4C5008FF4}" dt="2025-09-14T16:07:08.997" v="1018" actId="1038"/>
          <ac:spMkLst>
            <pc:docMk/>
            <pc:sldMk cId="1807086459" sldId="101031"/>
            <ac:spMk id="5" creationId="{9817DEC0-7F9F-A2E8-0280-827D57E4ED72}"/>
          </ac:spMkLst>
        </pc:spChg>
        <pc:grpChg chg="add mod">
          <ac:chgData name="Rob Masters" userId="d9f07695-2973-4f34-a479-90ca41543fb8" providerId="ADAL" clId="{F8D45D47-FA7B-4C3A-8976-0BB4C5008FF4}" dt="2025-09-14T15:50:19.024" v="814"/>
          <ac:grpSpMkLst>
            <pc:docMk/>
            <pc:sldMk cId="1807086459" sldId="101031"/>
            <ac:grpSpMk id="2" creationId="{9FB1B027-A09C-B1F5-A828-32AE9FA9DF33}"/>
          </ac:grpSpMkLst>
        </pc:grpChg>
      </pc:sldChg>
      <pc:sldChg chg="delSp modSp add mod">
        <pc:chgData name="Rob Masters" userId="d9f07695-2973-4f34-a479-90ca41543fb8" providerId="ADAL" clId="{F8D45D47-FA7B-4C3A-8976-0BB4C5008FF4}" dt="2025-09-15T00:52:32.928" v="7509" actId="20577"/>
        <pc:sldMkLst>
          <pc:docMk/>
          <pc:sldMk cId="723344006" sldId="101032"/>
        </pc:sldMkLst>
        <pc:spChg chg="mod">
          <ac:chgData name="Rob Masters" userId="d9f07695-2973-4f34-a479-90ca41543fb8" providerId="ADAL" clId="{F8D45D47-FA7B-4C3A-8976-0BB4C5008FF4}" dt="2025-09-15T00:52:32.928" v="7509" actId="20577"/>
          <ac:spMkLst>
            <pc:docMk/>
            <pc:sldMk cId="723344006" sldId="101032"/>
            <ac:spMk id="6" creationId="{35C6735B-38BE-48AF-CF79-54673B92731C}"/>
          </ac:spMkLst>
        </pc:spChg>
        <pc:picChg chg="del">
          <ac:chgData name="Rob Masters" userId="d9f07695-2973-4f34-a479-90ca41543fb8" providerId="ADAL" clId="{F8D45D47-FA7B-4C3A-8976-0BB4C5008FF4}" dt="2025-09-14T15:56:00.174" v="843" actId="478"/>
          <ac:picMkLst>
            <pc:docMk/>
            <pc:sldMk cId="723344006" sldId="101032"/>
            <ac:picMk id="7" creationId="{D2F709E6-9C6B-DA1A-39B4-ACFC70550711}"/>
          </ac:picMkLst>
        </pc:picChg>
      </pc:sldChg>
      <pc:sldChg chg="addSp modSp add mod">
        <pc:chgData name="Rob Masters" userId="d9f07695-2973-4f34-a479-90ca41543fb8" providerId="ADAL" clId="{F8D45D47-FA7B-4C3A-8976-0BB4C5008FF4}" dt="2025-09-14T22:08:21.502" v="4697" actId="1035"/>
        <pc:sldMkLst>
          <pc:docMk/>
          <pc:sldMk cId="5656457" sldId="101035"/>
        </pc:sldMkLst>
        <pc:spChg chg="mod">
          <ac:chgData name="Rob Masters" userId="d9f07695-2973-4f34-a479-90ca41543fb8" providerId="ADAL" clId="{F8D45D47-FA7B-4C3A-8976-0BB4C5008FF4}" dt="2025-09-14T15:58:28.978" v="846"/>
          <ac:spMkLst>
            <pc:docMk/>
            <pc:sldMk cId="5656457" sldId="101035"/>
            <ac:spMk id="3" creationId="{906A53E0-32D4-BBE3-42FB-A119C5D0C7F4}"/>
          </ac:spMkLst>
        </pc:spChg>
        <pc:spChg chg="mod">
          <ac:chgData name="Rob Masters" userId="d9f07695-2973-4f34-a479-90ca41543fb8" providerId="ADAL" clId="{F8D45D47-FA7B-4C3A-8976-0BB4C5008FF4}" dt="2025-09-14T22:08:21.502" v="4697" actId="1035"/>
          <ac:spMkLst>
            <pc:docMk/>
            <pc:sldMk cId="5656457" sldId="101035"/>
            <ac:spMk id="7" creationId="{3D4F6EF3-9C36-7411-67B4-3A092E46336A}"/>
          </ac:spMkLst>
        </pc:spChg>
        <pc:spChg chg="mod">
          <ac:chgData name="Rob Masters" userId="d9f07695-2973-4f34-a479-90ca41543fb8" providerId="ADAL" clId="{F8D45D47-FA7B-4C3A-8976-0BB4C5008FF4}" dt="2025-09-14T22:07:57.653" v="4690" actId="1076"/>
          <ac:spMkLst>
            <pc:docMk/>
            <pc:sldMk cId="5656457" sldId="101035"/>
            <ac:spMk id="9" creationId="{368D3445-FFE6-7539-428E-DE1EEBCA60D6}"/>
          </ac:spMkLst>
        </pc:spChg>
        <pc:grpChg chg="add mod">
          <ac:chgData name="Rob Masters" userId="d9f07695-2973-4f34-a479-90ca41543fb8" providerId="ADAL" clId="{F8D45D47-FA7B-4C3A-8976-0BB4C5008FF4}" dt="2025-09-14T15:58:28.978" v="846"/>
          <ac:grpSpMkLst>
            <pc:docMk/>
            <pc:sldMk cId="5656457" sldId="101035"/>
            <ac:grpSpMk id="2" creationId="{3CF032FD-4ED2-1560-1CE6-C70E983DCFED}"/>
          </ac:grpSpMkLst>
        </pc:grpChg>
        <pc:picChg chg="mod">
          <ac:chgData name="Rob Masters" userId="d9f07695-2973-4f34-a479-90ca41543fb8" providerId="ADAL" clId="{F8D45D47-FA7B-4C3A-8976-0BB4C5008FF4}" dt="2025-09-14T22:08:16.298" v="4694" actId="1035"/>
          <ac:picMkLst>
            <pc:docMk/>
            <pc:sldMk cId="5656457" sldId="101035"/>
            <ac:picMk id="6" creationId="{815C7CD5-AE60-B77A-BB67-B5D4AD8CFE41}"/>
          </ac:picMkLst>
        </pc:picChg>
      </pc:sldChg>
      <pc:sldChg chg="addSp modSp add del mod">
        <pc:chgData name="Rob Masters" userId="d9f07695-2973-4f34-a479-90ca41543fb8" providerId="ADAL" clId="{F8D45D47-FA7B-4C3A-8976-0BB4C5008FF4}" dt="2025-09-14T22:09:52.878" v="4707" actId="732"/>
        <pc:sldMkLst>
          <pc:docMk/>
          <pc:sldMk cId="619221054" sldId="101036"/>
        </pc:sldMkLst>
        <pc:spChg chg="mod">
          <ac:chgData name="Rob Masters" userId="d9f07695-2973-4f34-a479-90ca41543fb8" providerId="ADAL" clId="{F8D45D47-FA7B-4C3A-8976-0BB4C5008FF4}" dt="2025-09-14T15:58:31.256" v="847"/>
          <ac:spMkLst>
            <pc:docMk/>
            <pc:sldMk cId="619221054" sldId="101036"/>
            <ac:spMk id="4" creationId="{D69492D5-6A25-D005-28F9-A30705809ACB}"/>
          </ac:spMkLst>
        </pc:spChg>
        <pc:spChg chg="mod">
          <ac:chgData name="Rob Masters" userId="d9f07695-2973-4f34-a479-90ca41543fb8" providerId="ADAL" clId="{F8D45D47-FA7B-4C3A-8976-0BB4C5008FF4}" dt="2025-09-14T22:09:27.421" v="4703" actId="1076"/>
          <ac:spMkLst>
            <pc:docMk/>
            <pc:sldMk cId="619221054" sldId="101036"/>
            <ac:spMk id="12" creationId="{21F4EE59-B8AC-3F28-4D6B-13D1C20C6CAD}"/>
          </ac:spMkLst>
        </pc:spChg>
        <pc:grpChg chg="add mod">
          <ac:chgData name="Rob Masters" userId="d9f07695-2973-4f34-a479-90ca41543fb8" providerId="ADAL" clId="{F8D45D47-FA7B-4C3A-8976-0BB4C5008FF4}" dt="2025-09-14T15:58:31.256" v="847"/>
          <ac:grpSpMkLst>
            <pc:docMk/>
            <pc:sldMk cId="619221054" sldId="101036"/>
            <ac:grpSpMk id="2" creationId="{3C4932AB-8EBC-B866-C379-D6858ABF6E24}"/>
          </ac:grpSpMkLst>
        </pc:grpChg>
        <pc:picChg chg="mod modCrop">
          <ac:chgData name="Rob Masters" userId="d9f07695-2973-4f34-a479-90ca41543fb8" providerId="ADAL" clId="{F8D45D47-FA7B-4C3A-8976-0BB4C5008FF4}" dt="2025-09-14T22:09:52.878" v="4707" actId="732"/>
          <ac:picMkLst>
            <pc:docMk/>
            <pc:sldMk cId="619221054" sldId="101036"/>
            <ac:picMk id="3" creationId="{7DF5E36A-075A-B8D3-1139-3E94C6C0B3AC}"/>
          </ac:picMkLst>
        </pc:picChg>
      </pc:sldChg>
      <pc:sldChg chg="modSp add mod">
        <pc:chgData name="Rob Masters" userId="d9f07695-2973-4f34-a479-90ca41543fb8" providerId="ADAL" clId="{F8D45D47-FA7B-4C3A-8976-0BB4C5008FF4}" dt="2025-09-14T22:21:28.852" v="5072" actId="1036"/>
        <pc:sldMkLst>
          <pc:docMk/>
          <pc:sldMk cId="1564407679" sldId="101037"/>
        </pc:sldMkLst>
        <pc:spChg chg="mod">
          <ac:chgData name="Rob Masters" userId="d9f07695-2973-4f34-a479-90ca41543fb8" providerId="ADAL" clId="{F8D45D47-FA7B-4C3A-8976-0BB4C5008FF4}" dt="2025-09-14T22:21:28.852" v="5072" actId="1036"/>
          <ac:spMkLst>
            <pc:docMk/>
            <pc:sldMk cId="1564407679" sldId="101037"/>
            <ac:spMk id="6" creationId="{DE1F3A17-56AC-32D2-A5D0-77EA144C68C0}"/>
          </ac:spMkLst>
        </pc:spChg>
      </pc:sldChg>
      <pc:sldChg chg="modSp add mod ord">
        <pc:chgData name="Rob Masters" userId="d9f07695-2973-4f34-a479-90ca41543fb8" providerId="ADAL" clId="{F8D45D47-FA7B-4C3A-8976-0BB4C5008FF4}" dt="2025-09-14T22:21:35.876" v="5076" actId="1036"/>
        <pc:sldMkLst>
          <pc:docMk/>
          <pc:sldMk cId="3699865938" sldId="101038"/>
        </pc:sldMkLst>
        <pc:spChg chg="mod">
          <ac:chgData name="Rob Masters" userId="d9f07695-2973-4f34-a479-90ca41543fb8" providerId="ADAL" clId="{F8D45D47-FA7B-4C3A-8976-0BB4C5008FF4}" dt="2025-09-14T22:21:35.876" v="5076" actId="1036"/>
          <ac:spMkLst>
            <pc:docMk/>
            <pc:sldMk cId="3699865938" sldId="101038"/>
            <ac:spMk id="6" creationId="{8696A593-33A3-EEDE-582B-ECCF9DF8D19E}"/>
          </ac:spMkLst>
        </pc:spChg>
      </pc:sldChg>
      <pc:sldChg chg="modSp add mod">
        <pc:chgData name="Rob Masters" userId="d9f07695-2973-4f34-a479-90ca41543fb8" providerId="ADAL" clId="{F8D45D47-FA7B-4C3A-8976-0BB4C5008FF4}" dt="2025-09-14T22:21:42.406" v="5080" actId="1036"/>
        <pc:sldMkLst>
          <pc:docMk/>
          <pc:sldMk cId="2391633484" sldId="101039"/>
        </pc:sldMkLst>
        <pc:spChg chg="mod">
          <ac:chgData name="Rob Masters" userId="d9f07695-2973-4f34-a479-90ca41543fb8" providerId="ADAL" clId="{F8D45D47-FA7B-4C3A-8976-0BB4C5008FF4}" dt="2025-09-14T22:21:42.406" v="5080" actId="1036"/>
          <ac:spMkLst>
            <pc:docMk/>
            <pc:sldMk cId="2391633484" sldId="101039"/>
            <ac:spMk id="6" creationId="{31CFE62C-EF38-DA22-8E1C-0C5473C1B801}"/>
          </ac:spMkLst>
        </pc:spChg>
      </pc:sldChg>
      <pc:sldChg chg="addSp delSp modSp add del mod ord">
        <pc:chgData name="Rob Masters" userId="d9f07695-2973-4f34-a479-90ca41543fb8" providerId="ADAL" clId="{F8D45D47-FA7B-4C3A-8976-0BB4C5008FF4}" dt="2025-09-15T02:47:11.446" v="7897" actId="20577"/>
        <pc:sldMkLst>
          <pc:docMk/>
          <pc:sldMk cId="3212289747" sldId="101040"/>
        </pc:sldMkLst>
        <pc:spChg chg="mod">
          <ac:chgData name="Rob Masters" userId="d9f07695-2973-4f34-a479-90ca41543fb8" providerId="ADAL" clId="{F8D45D47-FA7B-4C3A-8976-0BB4C5008FF4}" dt="2025-09-15T02:47:11.446" v="7897" actId="20577"/>
          <ac:spMkLst>
            <pc:docMk/>
            <pc:sldMk cId="3212289747" sldId="101040"/>
            <ac:spMk id="12" creationId="{6D793621-7F1D-4A09-9CA0-17D984E601F4}"/>
          </ac:spMkLst>
        </pc:spChg>
        <pc:spChg chg="mod">
          <ac:chgData name="Rob Masters" userId="d9f07695-2973-4f34-a479-90ca41543fb8" providerId="ADAL" clId="{F8D45D47-FA7B-4C3A-8976-0BB4C5008FF4}" dt="2025-09-14T19:47:59.076" v="2245" actId="20577"/>
          <ac:spMkLst>
            <pc:docMk/>
            <pc:sldMk cId="3212289747" sldId="101040"/>
            <ac:spMk id="14" creationId="{F034C0CD-3F75-2D1B-780D-9FD2116EA35B}"/>
          </ac:spMkLst>
        </pc:spChg>
        <pc:grpChg chg="ord">
          <ac:chgData name="Rob Masters" userId="d9f07695-2973-4f34-a479-90ca41543fb8" providerId="ADAL" clId="{F8D45D47-FA7B-4C3A-8976-0BB4C5008FF4}" dt="2025-09-14T19:52:43.003" v="2383" actId="166"/>
          <ac:grpSpMkLst>
            <pc:docMk/>
            <pc:sldMk cId="3212289747" sldId="101040"/>
            <ac:grpSpMk id="2" creationId="{036F4E61-C873-6E9C-135A-D11C1A6C0A95}"/>
          </ac:grpSpMkLst>
        </pc:grpChg>
        <pc:picChg chg="del">
          <ac:chgData name="Rob Masters" userId="d9f07695-2973-4f34-a479-90ca41543fb8" providerId="ADAL" clId="{F8D45D47-FA7B-4C3A-8976-0BB4C5008FF4}" dt="2025-09-14T19:27:40.660" v="1796" actId="478"/>
          <ac:picMkLst>
            <pc:docMk/>
            <pc:sldMk cId="3212289747" sldId="101040"/>
            <ac:picMk id="3" creationId="{D64C00A9-CC28-844B-5A57-C6ED9B6367B9}"/>
          </ac:picMkLst>
        </pc:picChg>
        <pc:picChg chg="add del mod">
          <ac:chgData name="Rob Masters" userId="d9f07695-2973-4f34-a479-90ca41543fb8" providerId="ADAL" clId="{F8D45D47-FA7B-4C3A-8976-0BB4C5008FF4}" dt="2025-09-14T19:51:25.978" v="2302" actId="478"/>
          <ac:picMkLst>
            <pc:docMk/>
            <pc:sldMk cId="3212289747" sldId="101040"/>
            <ac:picMk id="1026" creationId="{C3966456-B489-6E29-8172-1798FC0F411D}"/>
          </ac:picMkLst>
        </pc:picChg>
        <pc:picChg chg="add mod">
          <ac:chgData name="Rob Masters" userId="d9f07695-2973-4f34-a479-90ca41543fb8" providerId="ADAL" clId="{F8D45D47-FA7B-4C3A-8976-0BB4C5008FF4}" dt="2025-09-14T19:52:27.197" v="2382" actId="14100"/>
          <ac:picMkLst>
            <pc:docMk/>
            <pc:sldMk cId="3212289747" sldId="101040"/>
            <ac:picMk id="1028" creationId="{88FD05E3-1F5F-2C37-4F9E-B85FFEEA6D35}"/>
          </ac:picMkLst>
        </pc:picChg>
      </pc:sldChg>
      <pc:sldChg chg="addSp delSp modSp add mod ord">
        <pc:chgData name="Rob Masters" userId="d9f07695-2973-4f34-a479-90ca41543fb8" providerId="ADAL" clId="{F8D45D47-FA7B-4C3A-8976-0BB4C5008FF4}" dt="2025-09-14T20:12:24.248" v="3219" actId="1036"/>
        <pc:sldMkLst>
          <pc:docMk/>
          <pc:sldMk cId="3943405401" sldId="101041"/>
        </pc:sldMkLst>
        <pc:spChg chg="add mod">
          <ac:chgData name="Rob Masters" userId="d9f07695-2973-4f34-a479-90ca41543fb8" providerId="ADAL" clId="{F8D45D47-FA7B-4C3A-8976-0BB4C5008FF4}" dt="2025-09-14T20:12:24.248" v="3219" actId="1036"/>
          <ac:spMkLst>
            <pc:docMk/>
            <pc:sldMk cId="3943405401" sldId="101041"/>
            <ac:spMk id="5" creationId="{8C1E2139-0EB0-352E-9389-71C569316113}"/>
          </ac:spMkLst>
        </pc:spChg>
        <pc:spChg chg="add mod">
          <ac:chgData name="Rob Masters" userId="d9f07695-2973-4f34-a479-90ca41543fb8" providerId="ADAL" clId="{F8D45D47-FA7B-4C3A-8976-0BB4C5008FF4}" dt="2025-09-14T20:06:57.829" v="3039"/>
          <ac:spMkLst>
            <pc:docMk/>
            <pc:sldMk cId="3943405401" sldId="101041"/>
            <ac:spMk id="6" creationId="{2468368F-5A49-BAAB-A977-E2A252DF220B}"/>
          </ac:spMkLst>
        </pc:spChg>
        <pc:spChg chg="add mod">
          <ac:chgData name="Rob Masters" userId="d9f07695-2973-4f34-a479-90ca41543fb8" providerId="ADAL" clId="{F8D45D47-FA7B-4C3A-8976-0BB4C5008FF4}" dt="2025-09-14T20:07:15.019" v="3041"/>
          <ac:spMkLst>
            <pc:docMk/>
            <pc:sldMk cId="3943405401" sldId="101041"/>
            <ac:spMk id="7" creationId="{21695110-DBAE-5B62-2DA9-A6372A43F71E}"/>
          </ac:spMkLst>
        </pc:spChg>
        <pc:spChg chg="mod">
          <ac:chgData name="Rob Masters" userId="d9f07695-2973-4f34-a479-90ca41543fb8" providerId="ADAL" clId="{F8D45D47-FA7B-4C3A-8976-0BB4C5008FF4}" dt="2025-09-14T20:12:02.825" v="3209" actId="1035"/>
          <ac:spMkLst>
            <pc:docMk/>
            <pc:sldMk cId="3943405401" sldId="101041"/>
            <ac:spMk id="12" creationId="{774C4727-8B1E-AB35-1AB5-A977B30CBF4A}"/>
          </ac:spMkLst>
        </pc:spChg>
        <pc:spChg chg="mod">
          <ac:chgData name="Rob Masters" userId="d9f07695-2973-4f34-a479-90ca41543fb8" providerId="ADAL" clId="{F8D45D47-FA7B-4C3A-8976-0BB4C5008FF4}" dt="2025-09-14T19:23:17.880" v="1793" actId="20577"/>
          <ac:spMkLst>
            <pc:docMk/>
            <pc:sldMk cId="3943405401" sldId="101041"/>
            <ac:spMk id="14" creationId="{F76A6085-EE89-8C7D-9163-94B040164C18}"/>
          </ac:spMkLst>
        </pc:spChg>
        <pc:picChg chg="del">
          <ac:chgData name="Rob Masters" userId="d9f07695-2973-4f34-a479-90ca41543fb8" providerId="ADAL" clId="{F8D45D47-FA7B-4C3A-8976-0BB4C5008FF4}" dt="2025-09-14T20:00:55.508" v="2545" actId="478"/>
          <ac:picMkLst>
            <pc:docMk/>
            <pc:sldMk cId="3943405401" sldId="101041"/>
            <ac:picMk id="3" creationId="{E6851F11-B386-9146-55A0-C92D5ABDEF18}"/>
          </ac:picMkLst>
        </pc:picChg>
        <pc:picChg chg="add mod">
          <ac:chgData name="Rob Masters" userId="d9f07695-2973-4f34-a479-90ca41543fb8" providerId="ADAL" clId="{F8D45D47-FA7B-4C3A-8976-0BB4C5008FF4}" dt="2025-09-14T20:11:57.739" v="3198" actId="1036"/>
          <ac:picMkLst>
            <pc:docMk/>
            <pc:sldMk cId="3943405401" sldId="101041"/>
            <ac:picMk id="8" creationId="{C6A6B06D-BA19-5C29-CA17-871C2ADB9521}"/>
          </ac:picMkLst>
        </pc:picChg>
      </pc:sldChg>
      <pc:sldChg chg="addSp delSp modSp add mod">
        <pc:chgData name="Rob Masters" userId="d9f07695-2973-4f34-a479-90ca41543fb8" providerId="ADAL" clId="{F8D45D47-FA7B-4C3A-8976-0BB4C5008FF4}" dt="2025-09-15T03:08:56.359" v="8978" actId="20577"/>
        <pc:sldMkLst>
          <pc:docMk/>
          <pc:sldMk cId="1100519760" sldId="101042"/>
        </pc:sldMkLst>
        <pc:spChg chg="add mod">
          <ac:chgData name="Rob Masters" userId="d9f07695-2973-4f34-a479-90ca41543fb8" providerId="ADAL" clId="{F8D45D47-FA7B-4C3A-8976-0BB4C5008FF4}" dt="2025-09-15T03:08:56.359" v="8978" actId="20577"/>
          <ac:spMkLst>
            <pc:docMk/>
            <pc:sldMk cId="1100519760" sldId="101042"/>
            <ac:spMk id="3" creationId="{C467FE23-AAC9-CAE7-F095-F956A37B8974}"/>
          </ac:spMkLst>
        </pc:spChg>
        <pc:spChg chg="del">
          <ac:chgData name="Rob Masters" userId="d9f07695-2973-4f34-a479-90ca41543fb8" providerId="ADAL" clId="{F8D45D47-FA7B-4C3A-8976-0BB4C5008FF4}" dt="2025-09-15T03:01:52.986" v="8303" actId="478"/>
          <ac:spMkLst>
            <pc:docMk/>
            <pc:sldMk cId="1100519760" sldId="101042"/>
            <ac:spMk id="12" creationId="{15D6012A-EA85-5795-B3A1-3EF69F6E9F70}"/>
          </ac:spMkLst>
        </pc:spChg>
        <pc:spChg chg="mod">
          <ac:chgData name="Rob Masters" userId="d9f07695-2973-4f34-a479-90ca41543fb8" providerId="ADAL" clId="{F8D45D47-FA7B-4C3A-8976-0BB4C5008FF4}" dt="2025-09-14T19:57:58.175" v="2544" actId="20577"/>
          <ac:spMkLst>
            <pc:docMk/>
            <pc:sldMk cId="1100519760" sldId="101042"/>
            <ac:spMk id="14" creationId="{D6C04137-70BB-2D9E-B159-AF045EF4E8B9}"/>
          </ac:spMkLst>
        </pc:spChg>
        <pc:grpChg chg="ord">
          <ac:chgData name="Rob Masters" userId="d9f07695-2973-4f34-a479-90ca41543fb8" providerId="ADAL" clId="{F8D45D47-FA7B-4C3A-8976-0BB4C5008FF4}" dt="2025-09-14T19:30:47.072" v="1947" actId="166"/>
          <ac:grpSpMkLst>
            <pc:docMk/>
            <pc:sldMk cId="1100519760" sldId="101042"/>
            <ac:grpSpMk id="2" creationId="{3D2C28F2-F42C-1F5A-0F00-E73D433E1139}"/>
          </ac:grpSpMkLst>
        </pc:grpChg>
        <pc:picChg chg="del">
          <ac:chgData name="Rob Masters" userId="d9f07695-2973-4f34-a479-90ca41543fb8" providerId="ADAL" clId="{F8D45D47-FA7B-4C3A-8976-0BB4C5008FF4}" dt="2025-09-14T19:29:56.053" v="1877" actId="478"/>
          <ac:picMkLst>
            <pc:docMk/>
            <pc:sldMk cId="1100519760" sldId="101042"/>
            <ac:picMk id="1026" creationId="{145B648E-074B-7C70-C509-F0A389E73096}"/>
          </ac:picMkLst>
        </pc:picChg>
        <pc:picChg chg="add mod">
          <ac:chgData name="Rob Masters" userId="d9f07695-2973-4f34-a479-90ca41543fb8" providerId="ADAL" clId="{F8D45D47-FA7B-4C3A-8976-0BB4C5008FF4}" dt="2025-09-14T19:32:26.361" v="1956" actId="732"/>
          <ac:picMkLst>
            <pc:docMk/>
            <pc:sldMk cId="1100519760" sldId="101042"/>
            <ac:picMk id="2050" creationId="{37CD6B0E-8E2C-B2F8-1481-13AD7CEE914F}"/>
          </ac:picMkLst>
        </pc:picChg>
      </pc:sldChg>
      <pc:sldChg chg="addSp delSp modSp add mod ord">
        <pc:chgData name="Rob Masters" userId="d9f07695-2973-4f34-a479-90ca41543fb8" providerId="ADAL" clId="{F8D45D47-FA7B-4C3A-8976-0BB4C5008FF4}" dt="2025-09-15T03:22:57.848" v="9216" actId="20577"/>
        <pc:sldMkLst>
          <pc:docMk/>
          <pc:sldMk cId="829137156" sldId="101043"/>
        </pc:sldMkLst>
        <pc:spChg chg="add mod">
          <ac:chgData name="Rob Masters" userId="d9f07695-2973-4f34-a479-90ca41543fb8" providerId="ADAL" clId="{F8D45D47-FA7B-4C3A-8976-0BB4C5008FF4}" dt="2025-09-15T03:22:57.848" v="9216" actId="20577"/>
          <ac:spMkLst>
            <pc:docMk/>
            <pc:sldMk cId="829137156" sldId="101043"/>
            <ac:spMk id="3" creationId="{B6C619F0-D559-898E-0959-9EE2C0675E70}"/>
          </ac:spMkLst>
        </pc:spChg>
        <pc:spChg chg="del">
          <ac:chgData name="Rob Masters" userId="d9f07695-2973-4f34-a479-90ca41543fb8" providerId="ADAL" clId="{F8D45D47-FA7B-4C3A-8976-0BB4C5008FF4}" dt="2025-09-15T03:01:37.242" v="8301" actId="478"/>
          <ac:spMkLst>
            <pc:docMk/>
            <pc:sldMk cId="829137156" sldId="101043"/>
            <ac:spMk id="12" creationId="{9D03561A-A8F9-2EF9-44AB-50AB76575B58}"/>
          </ac:spMkLst>
        </pc:spChg>
        <pc:spChg chg="mod">
          <ac:chgData name="Rob Masters" userId="d9f07695-2973-4f34-a479-90ca41543fb8" providerId="ADAL" clId="{F8D45D47-FA7B-4C3A-8976-0BB4C5008FF4}" dt="2025-09-14T19:56:07.623" v="2470" actId="20577"/>
          <ac:spMkLst>
            <pc:docMk/>
            <pc:sldMk cId="829137156" sldId="101043"/>
            <ac:spMk id="14" creationId="{0F150B09-F0AA-5A51-0622-45C6AC4A1521}"/>
          </ac:spMkLst>
        </pc:spChg>
        <pc:grpChg chg="ord">
          <ac:chgData name="Rob Masters" userId="d9f07695-2973-4f34-a479-90ca41543fb8" providerId="ADAL" clId="{F8D45D47-FA7B-4C3A-8976-0BB4C5008FF4}" dt="2025-09-14T19:34:00.555" v="2040" actId="166"/>
          <ac:grpSpMkLst>
            <pc:docMk/>
            <pc:sldMk cId="829137156" sldId="101043"/>
            <ac:grpSpMk id="2" creationId="{906BDA5B-0D68-D648-01A4-0B721C17F450}"/>
          </ac:grpSpMkLst>
        </pc:grpChg>
        <pc:picChg chg="del">
          <ac:chgData name="Rob Masters" userId="d9f07695-2973-4f34-a479-90ca41543fb8" providerId="ADAL" clId="{F8D45D47-FA7B-4C3A-8976-0BB4C5008FF4}" dt="2025-09-14T19:32:40.959" v="1957" actId="478"/>
          <ac:picMkLst>
            <pc:docMk/>
            <pc:sldMk cId="829137156" sldId="101043"/>
            <ac:picMk id="1026" creationId="{7BC81960-CABB-848F-07BD-574EAB8D2149}"/>
          </ac:picMkLst>
        </pc:picChg>
        <pc:picChg chg="add mod">
          <ac:chgData name="Rob Masters" userId="d9f07695-2973-4f34-a479-90ca41543fb8" providerId="ADAL" clId="{F8D45D47-FA7B-4C3A-8976-0BB4C5008FF4}" dt="2025-09-14T19:33:48.597" v="2039" actId="1038"/>
          <ac:picMkLst>
            <pc:docMk/>
            <pc:sldMk cId="829137156" sldId="101043"/>
            <ac:picMk id="3074" creationId="{53394068-918A-56C4-262F-ED83BA490277}"/>
          </ac:picMkLst>
        </pc:picChg>
      </pc:sldChg>
      <pc:sldChg chg="addSp delSp modSp add mod ord">
        <pc:chgData name="Rob Masters" userId="d9f07695-2973-4f34-a479-90ca41543fb8" providerId="ADAL" clId="{F8D45D47-FA7B-4C3A-8976-0BB4C5008FF4}" dt="2025-09-15T03:08:22.895" v="8963" actId="20577"/>
        <pc:sldMkLst>
          <pc:docMk/>
          <pc:sldMk cId="3430469456" sldId="101044"/>
        </pc:sldMkLst>
        <pc:spChg chg="add mod">
          <ac:chgData name="Rob Masters" userId="d9f07695-2973-4f34-a479-90ca41543fb8" providerId="ADAL" clId="{F8D45D47-FA7B-4C3A-8976-0BB4C5008FF4}" dt="2025-09-15T03:08:22.895" v="8963" actId="20577"/>
          <ac:spMkLst>
            <pc:docMk/>
            <pc:sldMk cId="3430469456" sldId="101044"/>
            <ac:spMk id="3" creationId="{A59748A9-66E1-BF81-30A4-46E1D2C453A3}"/>
          </ac:spMkLst>
        </pc:spChg>
        <pc:spChg chg="del">
          <ac:chgData name="Rob Masters" userId="d9f07695-2973-4f34-a479-90ca41543fb8" providerId="ADAL" clId="{F8D45D47-FA7B-4C3A-8976-0BB4C5008FF4}" dt="2025-09-15T02:47:35.562" v="7898" actId="478"/>
          <ac:spMkLst>
            <pc:docMk/>
            <pc:sldMk cId="3430469456" sldId="101044"/>
            <ac:spMk id="12" creationId="{AC23817E-2348-DFD9-3009-A009C26045E3}"/>
          </ac:spMkLst>
        </pc:spChg>
        <pc:spChg chg="mod">
          <ac:chgData name="Rob Masters" userId="d9f07695-2973-4f34-a479-90ca41543fb8" providerId="ADAL" clId="{F8D45D47-FA7B-4C3A-8976-0BB4C5008FF4}" dt="2025-09-14T19:53:07.559" v="2386"/>
          <ac:spMkLst>
            <pc:docMk/>
            <pc:sldMk cId="3430469456" sldId="101044"/>
            <ac:spMk id="14" creationId="{9D7AF1EC-AD78-8AA7-7809-4AB48B4A0E6E}"/>
          </ac:spMkLst>
        </pc:spChg>
        <pc:grpChg chg="ord">
          <ac:chgData name="Rob Masters" userId="d9f07695-2973-4f34-a479-90ca41543fb8" providerId="ADAL" clId="{F8D45D47-FA7B-4C3A-8976-0BB4C5008FF4}" dt="2025-09-14T19:39:24.086" v="2183" actId="166"/>
          <ac:grpSpMkLst>
            <pc:docMk/>
            <pc:sldMk cId="3430469456" sldId="101044"/>
            <ac:grpSpMk id="2" creationId="{16219B14-A9B0-D23D-6E2F-111A48B174AC}"/>
          </ac:grpSpMkLst>
        </pc:grpChg>
        <pc:picChg chg="del">
          <ac:chgData name="Rob Masters" userId="d9f07695-2973-4f34-a479-90ca41543fb8" providerId="ADAL" clId="{F8D45D47-FA7B-4C3A-8976-0BB4C5008FF4}" dt="2025-09-14T19:34:22.134" v="2041" actId="478"/>
          <ac:picMkLst>
            <pc:docMk/>
            <pc:sldMk cId="3430469456" sldId="101044"/>
            <ac:picMk id="1026" creationId="{CB738617-A854-C869-4691-FFD4AA49ADAC}"/>
          </ac:picMkLst>
        </pc:picChg>
        <pc:picChg chg="add del mod">
          <ac:chgData name="Rob Masters" userId="d9f07695-2973-4f34-a479-90ca41543fb8" providerId="ADAL" clId="{F8D45D47-FA7B-4C3A-8976-0BB4C5008FF4}" dt="2025-09-14T19:36:31.117" v="2136" actId="478"/>
          <ac:picMkLst>
            <pc:docMk/>
            <pc:sldMk cId="3430469456" sldId="101044"/>
            <ac:picMk id="4098" creationId="{6F14719F-FB75-0A26-B4F9-FF9DD3115BFA}"/>
          </ac:picMkLst>
        </pc:picChg>
        <pc:picChg chg="add mod">
          <ac:chgData name="Rob Masters" userId="d9f07695-2973-4f34-a479-90ca41543fb8" providerId="ADAL" clId="{F8D45D47-FA7B-4C3A-8976-0BB4C5008FF4}" dt="2025-09-14T19:39:09.568" v="2182" actId="14100"/>
          <ac:picMkLst>
            <pc:docMk/>
            <pc:sldMk cId="3430469456" sldId="101044"/>
            <ac:picMk id="4100" creationId="{FD98132C-CE88-2138-A38A-A2D8133AEAD9}"/>
          </ac:picMkLst>
        </pc:picChg>
      </pc:sldChg>
      <pc:sldChg chg="addSp delSp modSp add mod">
        <pc:chgData name="Rob Masters" userId="d9f07695-2973-4f34-a479-90ca41543fb8" providerId="ADAL" clId="{F8D45D47-FA7B-4C3A-8976-0BB4C5008FF4}" dt="2025-09-15T03:25:59.771" v="9294" actId="20577"/>
        <pc:sldMkLst>
          <pc:docMk/>
          <pc:sldMk cId="1500161155" sldId="101045"/>
        </pc:sldMkLst>
        <pc:spChg chg="add mod">
          <ac:chgData name="Rob Masters" userId="d9f07695-2973-4f34-a479-90ca41543fb8" providerId="ADAL" clId="{F8D45D47-FA7B-4C3A-8976-0BB4C5008FF4}" dt="2025-09-15T03:25:59.771" v="9294" actId="20577"/>
          <ac:spMkLst>
            <pc:docMk/>
            <pc:sldMk cId="1500161155" sldId="101045"/>
            <ac:spMk id="3" creationId="{234DD8B4-8486-FE7B-766E-1DFC7F708365}"/>
          </ac:spMkLst>
        </pc:spChg>
        <pc:spChg chg="del">
          <ac:chgData name="Rob Masters" userId="d9f07695-2973-4f34-a479-90ca41543fb8" providerId="ADAL" clId="{F8D45D47-FA7B-4C3A-8976-0BB4C5008FF4}" dt="2025-09-15T03:02:03.215" v="8305" actId="478"/>
          <ac:spMkLst>
            <pc:docMk/>
            <pc:sldMk cId="1500161155" sldId="101045"/>
            <ac:spMk id="12" creationId="{018787E9-8E09-3FE0-0CB8-50AF429E7DBA}"/>
          </ac:spMkLst>
        </pc:spChg>
        <pc:spChg chg="mod">
          <ac:chgData name="Rob Masters" userId="d9f07695-2973-4f34-a479-90ca41543fb8" providerId="ADAL" clId="{F8D45D47-FA7B-4C3A-8976-0BB4C5008FF4}" dt="2025-09-14T19:57:27.526" v="2515" actId="20577"/>
          <ac:spMkLst>
            <pc:docMk/>
            <pc:sldMk cId="1500161155" sldId="101045"/>
            <ac:spMk id="14" creationId="{74C6FF00-0F55-1BC9-FC21-FEDD28A13BC3}"/>
          </ac:spMkLst>
        </pc:spChg>
      </pc:sldChg>
      <pc:sldChg chg="delSp modSp add mod">
        <pc:chgData name="Rob Masters" userId="d9f07695-2973-4f34-a479-90ca41543fb8" providerId="ADAL" clId="{F8D45D47-FA7B-4C3A-8976-0BB4C5008FF4}" dt="2025-09-14T22:46:58.764" v="5783" actId="20577"/>
        <pc:sldMkLst>
          <pc:docMk/>
          <pc:sldMk cId="3771792592" sldId="101046"/>
        </pc:sldMkLst>
        <pc:spChg chg="mod">
          <ac:chgData name="Rob Masters" userId="d9f07695-2973-4f34-a479-90ca41543fb8" providerId="ADAL" clId="{F8D45D47-FA7B-4C3A-8976-0BB4C5008FF4}" dt="2025-09-14T22:36:33.307" v="5671" actId="1037"/>
          <ac:spMkLst>
            <pc:docMk/>
            <pc:sldMk cId="3771792592" sldId="101046"/>
            <ac:spMk id="5" creationId="{40473669-22C6-F2F9-1B43-D267C306E50B}"/>
          </ac:spMkLst>
        </pc:spChg>
        <pc:spChg chg="mod">
          <ac:chgData name="Rob Masters" userId="d9f07695-2973-4f34-a479-90ca41543fb8" providerId="ADAL" clId="{F8D45D47-FA7B-4C3A-8976-0BB4C5008FF4}" dt="2025-09-14T22:46:58.764" v="5783" actId="20577"/>
          <ac:spMkLst>
            <pc:docMk/>
            <pc:sldMk cId="3771792592" sldId="101046"/>
            <ac:spMk id="12" creationId="{9105DCDE-9052-CEEA-CB37-31CF7F760150}"/>
          </ac:spMkLst>
        </pc:spChg>
        <pc:picChg chg="del">
          <ac:chgData name="Rob Masters" userId="d9f07695-2973-4f34-a479-90ca41543fb8" providerId="ADAL" clId="{F8D45D47-FA7B-4C3A-8976-0BB4C5008FF4}" dt="2025-09-14T20:13:34.007" v="3221" actId="478"/>
          <ac:picMkLst>
            <pc:docMk/>
            <pc:sldMk cId="3771792592" sldId="101046"/>
            <ac:picMk id="8" creationId="{333D43EB-A7D8-4F7D-6641-6EC2031AB9D8}"/>
          </ac:picMkLst>
        </pc:picChg>
      </pc:sldChg>
      <pc:sldChg chg="addSp delSp modSp add mod">
        <pc:chgData name="Rob Masters" userId="d9f07695-2973-4f34-a479-90ca41543fb8" providerId="ADAL" clId="{F8D45D47-FA7B-4C3A-8976-0BB4C5008FF4}" dt="2025-09-14T22:16:42.374" v="5052" actId="20577"/>
        <pc:sldMkLst>
          <pc:docMk/>
          <pc:sldMk cId="3125500006" sldId="101047"/>
        </pc:sldMkLst>
        <pc:spChg chg="mod">
          <ac:chgData name="Rob Masters" userId="d9f07695-2973-4f34-a479-90ca41543fb8" providerId="ADAL" clId="{F8D45D47-FA7B-4C3A-8976-0BB4C5008FF4}" dt="2025-09-14T20:58:26.182" v="4450" actId="20577"/>
          <ac:spMkLst>
            <pc:docMk/>
            <pc:sldMk cId="3125500006" sldId="101047"/>
            <ac:spMk id="5" creationId="{F29E8637-7001-CF52-B604-ABFEBCF0F1F7}"/>
          </ac:spMkLst>
        </pc:spChg>
        <pc:spChg chg="del">
          <ac:chgData name="Rob Masters" userId="d9f07695-2973-4f34-a479-90ca41543fb8" providerId="ADAL" clId="{F8D45D47-FA7B-4C3A-8976-0BB4C5008FF4}" dt="2025-09-14T21:01:33.919" v="4454" actId="478"/>
          <ac:spMkLst>
            <pc:docMk/>
            <pc:sldMk cId="3125500006" sldId="101047"/>
            <ac:spMk id="6" creationId="{798CBE3D-CEFD-3F29-AD12-E299B58101BE}"/>
          </ac:spMkLst>
        </pc:spChg>
        <pc:spChg chg="del">
          <ac:chgData name="Rob Masters" userId="d9f07695-2973-4f34-a479-90ca41543fb8" providerId="ADAL" clId="{F8D45D47-FA7B-4C3A-8976-0BB4C5008FF4}" dt="2025-09-14T21:01:31.672" v="4453" actId="478"/>
          <ac:spMkLst>
            <pc:docMk/>
            <pc:sldMk cId="3125500006" sldId="101047"/>
            <ac:spMk id="8" creationId="{2F11EFF8-EA1F-0C17-AAC1-8CDB0737BDB7}"/>
          </ac:spMkLst>
        </pc:spChg>
        <pc:spChg chg="add mod">
          <ac:chgData name="Rob Masters" userId="d9f07695-2973-4f34-a479-90ca41543fb8" providerId="ADAL" clId="{F8D45D47-FA7B-4C3A-8976-0BB4C5008FF4}" dt="2025-09-14T22:16:42.374" v="5052" actId="20577"/>
          <ac:spMkLst>
            <pc:docMk/>
            <pc:sldMk cId="3125500006" sldId="101047"/>
            <ac:spMk id="14" creationId="{C194E704-12CD-6FF1-489B-5061E6B36DAE}"/>
          </ac:spMkLst>
        </pc:spChg>
        <pc:picChg chg="del">
          <ac:chgData name="Rob Masters" userId="d9f07695-2973-4f34-a479-90ca41543fb8" providerId="ADAL" clId="{F8D45D47-FA7B-4C3A-8976-0BB4C5008FF4}" dt="2025-09-14T21:01:28.718" v="4452" actId="478"/>
          <ac:picMkLst>
            <pc:docMk/>
            <pc:sldMk cId="3125500006" sldId="101047"/>
            <ac:picMk id="3" creationId="{4CDFA879-D959-11F0-6163-A32914A88EA0}"/>
          </ac:picMkLst>
        </pc:picChg>
        <pc:picChg chg="del">
          <ac:chgData name="Rob Masters" userId="d9f07695-2973-4f34-a479-90ca41543fb8" providerId="ADAL" clId="{F8D45D47-FA7B-4C3A-8976-0BB4C5008FF4}" dt="2025-09-14T21:01:27.585" v="4451" actId="478"/>
          <ac:picMkLst>
            <pc:docMk/>
            <pc:sldMk cId="3125500006" sldId="101047"/>
            <ac:picMk id="4" creationId="{19709301-F2D5-9563-39DF-B27DF8C8C4C8}"/>
          </ac:picMkLst>
        </pc:picChg>
        <pc:picChg chg="add mod">
          <ac:chgData name="Rob Masters" userId="d9f07695-2973-4f34-a479-90ca41543fb8" providerId="ADAL" clId="{F8D45D47-FA7B-4C3A-8976-0BB4C5008FF4}" dt="2025-09-14T22:02:07.789" v="4585" actId="1038"/>
          <ac:picMkLst>
            <pc:docMk/>
            <pc:sldMk cId="3125500006" sldId="101047"/>
            <ac:picMk id="9" creationId="{0336C4E0-31F5-386E-CA49-89DFF21110A3}"/>
          </ac:picMkLst>
        </pc:picChg>
        <pc:picChg chg="add mod ord">
          <ac:chgData name="Rob Masters" userId="d9f07695-2973-4f34-a479-90ca41543fb8" providerId="ADAL" clId="{F8D45D47-FA7B-4C3A-8976-0BB4C5008FF4}" dt="2025-09-14T22:02:01.707" v="4581" actId="1038"/>
          <ac:picMkLst>
            <pc:docMk/>
            <pc:sldMk cId="3125500006" sldId="101047"/>
            <ac:picMk id="11" creationId="{DAD42101-1A64-FFC1-4C42-8C4E0E4C9F7D}"/>
          </ac:picMkLst>
        </pc:picChg>
        <pc:picChg chg="add mod">
          <ac:chgData name="Rob Masters" userId="d9f07695-2973-4f34-a479-90ca41543fb8" providerId="ADAL" clId="{F8D45D47-FA7B-4C3A-8976-0BB4C5008FF4}" dt="2025-09-14T22:02:06.100" v="4584" actId="1038"/>
          <ac:picMkLst>
            <pc:docMk/>
            <pc:sldMk cId="3125500006" sldId="101047"/>
            <ac:picMk id="13" creationId="{704B2E1D-0F73-70C4-6EB7-AA53CF5310DD}"/>
          </ac:picMkLst>
        </pc:picChg>
      </pc:sldChg>
      <pc:sldChg chg="addSp modSp add mod ord">
        <pc:chgData name="Rob Masters" userId="d9f07695-2973-4f34-a479-90ca41543fb8" providerId="ADAL" clId="{F8D45D47-FA7B-4C3A-8976-0BB4C5008FF4}" dt="2025-09-14T22:39:07.356" v="5677" actId="14100"/>
        <pc:sldMkLst>
          <pc:docMk/>
          <pc:sldMk cId="3613981807" sldId="101048"/>
        </pc:sldMkLst>
        <pc:spChg chg="mod">
          <ac:chgData name="Rob Masters" userId="d9f07695-2973-4f34-a479-90ca41543fb8" providerId="ADAL" clId="{F8D45D47-FA7B-4C3A-8976-0BB4C5008FF4}" dt="2025-09-14T22:36:07.564" v="5665" actId="1037"/>
          <ac:spMkLst>
            <pc:docMk/>
            <pc:sldMk cId="3613981807" sldId="101048"/>
            <ac:spMk id="5" creationId="{5C02F0C1-E00F-758B-47D3-16627FC18C5B}"/>
          </ac:spMkLst>
        </pc:spChg>
        <pc:spChg chg="mod">
          <ac:chgData name="Rob Masters" userId="d9f07695-2973-4f34-a479-90ca41543fb8" providerId="ADAL" clId="{F8D45D47-FA7B-4C3A-8976-0BB4C5008FF4}" dt="2025-09-14T22:34:32.118" v="5651" actId="20577"/>
          <ac:spMkLst>
            <pc:docMk/>
            <pc:sldMk cId="3613981807" sldId="101048"/>
            <ac:spMk id="12" creationId="{2D2ACA99-9D9B-2B4C-9A02-1699D99ADE18}"/>
          </ac:spMkLst>
        </pc:spChg>
        <pc:picChg chg="add mod">
          <ac:chgData name="Rob Masters" userId="d9f07695-2973-4f34-a479-90ca41543fb8" providerId="ADAL" clId="{F8D45D47-FA7B-4C3A-8976-0BB4C5008FF4}" dt="2025-09-14T22:39:07.356" v="5677" actId="14100"/>
          <ac:picMkLst>
            <pc:docMk/>
            <pc:sldMk cId="3613981807" sldId="101048"/>
            <ac:picMk id="6" creationId="{A229FFE0-B2D3-5733-68FC-9279A933426E}"/>
          </ac:picMkLst>
        </pc:picChg>
        <pc:picChg chg="add mod modCrop">
          <ac:chgData name="Rob Masters" userId="d9f07695-2973-4f34-a479-90ca41543fb8" providerId="ADAL" clId="{F8D45D47-FA7B-4C3A-8976-0BB4C5008FF4}" dt="2025-09-14T22:35:54.214" v="5659" actId="14100"/>
          <ac:picMkLst>
            <pc:docMk/>
            <pc:sldMk cId="3613981807" sldId="101048"/>
            <ac:picMk id="8" creationId="{565437BE-5C73-5135-5FCB-F5698E3499BD}"/>
          </ac:picMkLst>
        </pc:picChg>
      </pc:sldChg>
      <pc:sldChg chg="addSp delSp modSp add mod">
        <pc:chgData name="Rob Masters" userId="d9f07695-2973-4f34-a479-90ca41543fb8" providerId="ADAL" clId="{F8D45D47-FA7B-4C3A-8976-0BB4C5008FF4}" dt="2025-09-14T22:53:10.891" v="5997" actId="20577"/>
        <pc:sldMkLst>
          <pc:docMk/>
          <pc:sldMk cId="625293454" sldId="101049"/>
        </pc:sldMkLst>
        <pc:spChg chg="add mod">
          <ac:chgData name="Rob Masters" userId="d9f07695-2973-4f34-a479-90ca41543fb8" providerId="ADAL" clId="{F8D45D47-FA7B-4C3A-8976-0BB4C5008FF4}" dt="2025-09-14T22:53:10.891" v="5997" actId="20577"/>
          <ac:spMkLst>
            <pc:docMk/>
            <pc:sldMk cId="625293454" sldId="101049"/>
            <ac:spMk id="11" creationId="{72DB3955-32CA-B582-F474-1D283CFF83ED}"/>
          </ac:spMkLst>
        </pc:spChg>
        <pc:spChg chg="mod">
          <ac:chgData name="Rob Masters" userId="d9f07695-2973-4f34-a479-90ca41543fb8" providerId="ADAL" clId="{F8D45D47-FA7B-4C3A-8976-0BB4C5008FF4}" dt="2025-09-14T22:45:18.346" v="5683"/>
          <ac:spMkLst>
            <pc:docMk/>
            <pc:sldMk cId="625293454" sldId="101049"/>
            <ac:spMk id="12" creationId="{8C78D1B1-E6E2-F6D4-C5A5-304FEDD868DA}"/>
          </ac:spMkLst>
        </pc:spChg>
        <pc:picChg chg="del">
          <ac:chgData name="Rob Masters" userId="d9f07695-2973-4f34-a479-90ca41543fb8" providerId="ADAL" clId="{F8D45D47-FA7B-4C3A-8976-0BB4C5008FF4}" dt="2025-09-14T22:36:56.722" v="5673" actId="478"/>
          <ac:picMkLst>
            <pc:docMk/>
            <pc:sldMk cId="625293454" sldId="101049"/>
            <ac:picMk id="6" creationId="{801EDC84-6EDE-0D6C-08A3-C521C432CA97}"/>
          </ac:picMkLst>
        </pc:picChg>
        <pc:picChg chg="add mod">
          <ac:chgData name="Rob Masters" userId="d9f07695-2973-4f34-a479-90ca41543fb8" providerId="ADAL" clId="{F8D45D47-FA7B-4C3A-8976-0BB4C5008FF4}" dt="2025-09-14T22:43:37.872" v="5680" actId="14100"/>
          <ac:picMkLst>
            <pc:docMk/>
            <pc:sldMk cId="625293454" sldId="101049"/>
            <ac:picMk id="7" creationId="{9CA7063D-F385-884B-6264-A3B8028E2D58}"/>
          </ac:picMkLst>
        </pc:picChg>
        <pc:picChg chg="del">
          <ac:chgData name="Rob Masters" userId="d9f07695-2973-4f34-a479-90ca41543fb8" providerId="ADAL" clId="{F8D45D47-FA7B-4C3A-8976-0BB4C5008FF4}" dt="2025-09-14T22:36:57.853" v="5674" actId="478"/>
          <ac:picMkLst>
            <pc:docMk/>
            <pc:sldMk cId="625293454" sldId="101049"/>
            <ac:picMk id="8" creationId="{BCC79688-FB08-15C2-47FD-F33A7F85E811}"/>
          </ac:picMkLst>
        </pc:picChg>
        <pc:picChg chg="add mod">
          <ac:chgData name="Rob Masters" userId="d9f07695-2973-4f34-a479-90ca41543fb8" providerId="ADAL" clId="{F8D45D47-FA7B-4C3A-8976-0BB4C5008FF4}" dt="2025-09-14T22:48:06.171" v="5787" actId="1037"/>
          <ac:picMkLst>
            <pc:docMk/>
            <pc:sldMk cId="625293454" sldId="101049"/>
            <ac:picMk id="10" creationId="{2FF4EDEA-2B8B-5264-45F9-F7426A8939BC}"/>
          </ac:picMkLst>
        </pc:picChg>
      </pc:sldChg>
      <pc:sldChg chg="addSp delSp modSp add mod">
        <pc:chgData name="Rob Masters" userId="d9f07695-2973-4f34-a479-90ca41543fb8" providerId="ADAL" clId="{F8D45D47-FA7B-4C3A-8976-0BB4C5008FF4}" dt="2025-09-14T23:04:46.295" v="6070" actId="1037"/>
        <pc:sldMkLst>
          <pc:docMk/>
          <pc:sldMk cId="892263573" sldId="101050"/>
        </pc:sldMkLst>
        <pc:spChg chg="del">
          <ac:chgData name="Rob Masters" userId="d9f07695-2973-4f34-a479-90ca41543fb8" providerId="ADAL" clId="{F8D45D47-FA7B-4C3A-8976-0BB4C5008FF4}" dt="2025-09-14T22:59:52.071" v="6003" actId="478"/>
          <ac:spMkLst>
            <pc:docMk/>
            <pc:sldMk cId="892263573" sldId="101050"/>
            <ac:spMk id="11" creationId="{F0806457-0742-D5AB-5D0F-138F4866DA46}"/>
          </ac:spMkLst>
        </pc:spChg>
        <pc:picChg chg="add mod">
          <ac:chgData name="Rob Masters" userId="d9f07695-2973-4f34-a479-90ca41543fb8" providerId="ADAL" clId="{F8D45D47-FA7B-4C3A-8976-0BB4C5008FF4}" dt="2025-09-14T23:00:15.366" v="6007" actId="14100"/>
          <ac:picMkLst>
            <pc:docMk/>
            <pc:sldMk cId="892263573" sldId="101050"/>
            <ac:picMk id="6" creationId="{71D7D66D-007D-E316-FFD1-3B16EB81B23F}"/>
          </ac:picMkLst>
        </pc:picChg>
        <pc:picChg chg="del">
          <ac:chgData name="Rob Masters" userId="d9f07695-2973-4f34-a479-90ca41543fb8" providerId="ADAL" clId="{F8D45D47-FA7B-4C3A-8976-0BB4C5008FF4}" dt="2025-09-14T22:59:43.394" v="6001" actId="478"/>
          <ac:picMkLst>
            <pc:docMk/>
            <pc:sldMk cId="892263573" sldId="101050"/>
            <ac:picMk id="7" creationId="{B1F3378B-23DB-EA14-05C1-B81DDD8276A3}"/>
          </ac:picMkLst>
        </pc:picChg>
        <pc:picChg chg="add mod modCrop">
          <ac:chgData name="Rob Masters" userId="d9f07695-2973-4f34-a479-90ca41543fb8" providerId="ADAL" clId="{F8D45D47-FA7B-4C3A-8976-0BB4C5008FF4}" dt="2025-09-14T23:04:27.370" v="6067" actId="1035"/>
          <ac:picMkLst>
            <pc:docMk/>
            <pc:sldMk cId="892263573" sldId="101050"/>
            <ac:picMk id="9" creationId="{3B46E0FC-E8B2-EADC-D083-3BF8E633DBC2}"/>
          </ac:picMkLst>
        </pc:picChg>
        <pc:picChg chg="del">
          <ac:chgData name="Rob Masters" userId="d9f07695-2973-4f34-a479-90ca41543fb8" providerId="ADAL" clId="{F8D45D47-FA7B-4C3A-8976-0BB4C5008FF4}" dt="2025-09-14T22:59:46.210" v="6002" actId="478"/>
          <ac:picMkLst>
            <pc:docMk/>
            <pc:sldMk cId="892263573" sldId="101050"/>
            <ac:picMk id="10" creationId="{51057B30-6604-3652-5090-992456AE59BE}"/>
          </ac:picMkLst>
        </pc:picChg>
        <pc:picChg chg="add mod modCrop">
          <ac:chgData name="Rob Masters" userId="d9f07695-2973-4f34-a479-90ca41543fb8" providerId="ADAL" clId="{F8D45D47-FA7B-4C3A-8976-0BB4C5008FF4}" dt="2025-09-14T23:04:46.295" v="6070" actId="1037"/>
          <ac:picMkLst>
            <pc:docMk/>
            <pc:sldMk cId="892263573" sldId="101050"/>
            <ac:picMk id="13" creationId="{807775DB-B632-8208-64C9-B06081742EF7}"/>
          </ac:picMkLst>
        </pc:picChg>
        <pc:picChg chg="add mod modCrop">
          <ac:chgData name="Rob Masters" userId="d9f07695-2973-4f34-a479-90ca41543fb8" providerId="ADAL" clId="{F8D45D47-FA7B-4C3A-8976-0BB4C5008FF4}" dt="2025-09-14T23:04:31.986" v="6069" actId="1035"/>
          <ac:picMkLst>
            <pc:docMk/>
            <pc:sldMk cId="892263573" sldId="101050"/>
            <ac:picMk id="15" creationId="{623F70F5-46A4-BB92-345E-2DE680584BED}"/>
          </ac:picMkLst>
        </pc:picChg>
      </pc:sldChg>
      <pc:sldChg chg="add del">
        <pc:chgData name="Rob Masters" userId="d9f07695-2973-4f34-a479-90ca41543fb8" providerId="ADAL" clId="{F8D45D47-FA7B-4C3A-8976-0BB4C5008FF4}" dt="2025-09-14T22:59:15.626" v="5999" actId="47"/>
        <pc:sldMkLst>
          <pc:docMk/>
          <pc:sldMk cId="1538091022" sldId="101050"/>
        </pc:sldMkLst>
      </pc:sldChg>
      <pc:sldChg chg="addSp delSp modSp add mod">
        <pc:chgData name="Rob Masters" userId="d9f07695-2973-4f34-a479-90ca41543fb8" providerId="ADAL" clId="{F8D45D47-FA7B-4C3A-8976-0BB4C5008FF4}" dt="2025-09-14T23:26:05.064" v="7506" actId="1037"/>
        <pc:sldMkLst>
          <pc:docMk/>
          <pc:sldMk cId="889717377" sldId="101051"/>
        </pc:sldMkLst>
        <pc:spChg chg="add mod">
          <ac:chgData name="Rob Masters" userId="d9f07695-2973-4f34-a479-90ca41543fb8" providerId="ADAL" clId="{F8D45D47-FA7B-4C3A-8976-0BB4C5008FF4}" dt="2025-09-14T23:18:16.832" v="7121" actId="115"/>
          <ac:spMkLst>
            <pc:docMk/>
            <pc:sldMk cId="889717377" sldId="101051"/>
            <ac:spMk id="3" creationId="{C10CBE77-ED73-89AA-3346-CBC2FE4EF652}"/>
          </ac:spMkLst>
        </pc:spChg>
        <pc:spChg chg="add mod">
          <ac:chgData name="Rob Masters" userId="d9f07695-2973-4f34-a479-90ca41543fb8" providerId="ADAL" clId="{F8D45D47-FA7B-4C3A-8976-0BB4C5008FF4}" dt="2025-09-14T23:24:58.354" v="7505" actId="20577"/>
          <ac:spMkLst>
            <pc:docMk/>
            <pc:sldMk cId="889717377" sldId="101051"/>
            <ac:spMk id="7" creationId="{14645070-AF33-3468-C1BA-2F2FF2515F53}"/>
          </ac:spMkLst>
        </pc:spChg>
        <pc:spChg chg="add mod">
          <ac:chgData name="Rob Masters" userId="d9f07695-2973-4f34-a479-90ca41543fb8" providerId="ADAL" clId="{F8D45D47-FA7B-4C3A-8976-0BB4C5008FF4}" dt="2025-09-14T23:26:05.064" v="7506" actId="1037"/>
          <ac:spMkLst>
            <pc:docMk/>
            <pc:sldMk cId="889717377" sldId="101051"/>
            <ac:spMk id="8" creationId="{2BB3647C-E438-C3B6-A198-960F92069C37}"/>
          </ac:spMkLst>
        </pc:spChg>
        <pc:spChg chg="del">
          <ac:chgData name="Rob Masters" userId="d9f07695-2973-4f34-a479-90ca41543fb8" providerId="ADAL" clId="{F8D45D47-FA7B-4C3A-8976-0BB4C5008FF4}" dt="2025-09-14T23:08:49.753" v="6072" actId="478"/>
          <ac:spMkLst>
            <pc:docMk/>
            <pc:sldMk cId="889717377" sldId="101051"/>
            <ac:spMk id="12" creationId="{9F6DAE80-AF2A-A9D6-9DD3-1B4954133401}"/>
          </ac:spMkLst>
        </pc:spChg>
        <pc:picChg chg="del">
          <ac:chgData name="Rob Masters" userId="d9f07695-2973-4f34-a479-90ca41543fb8" providerId="ADAL" clId="{F8D45D47-FA7B-4C3A-8976-0BB4C5008FF4}" dt="2025-09-14T23:09:41.975" v="6158" actId="478"/>
          <ac:picMkLst>
            <pc:docMk/>
            <pc:sldMk cId="889717377" sldId="101051"/>
            <ac:picMk id="6" creationId="{3B0D1DBA-5D07-919C-0E58-D7958CAEBEFB}"/>
          </ac:picMkLst>
        </pc:picChg>
        <pc:picChg chg="mod">
          <ac:chgData name="Rob Masters" userId="d9f07695-2973-4f34-a479-90ca41543fb8" providerId="ADAL" clId="{F8D45D47-FA7B-4C3A-8976-0BB4C5008FF4}" dt="2025-09-14T23:18:05.323" v="7111" actId="1037"/>
          <ac:picMkLst>
            <pc:docMk/>
            <pc:sldMk cId="889717377" sldId="101051"/>
            <ac:picMk id="9" creationId="{6A5F462D-197D-54E4-F838-2F05A746EC04}"/>
          </ac:picMkLst>
        </pc:picChg>
        <pc:picChg chg="mod">
          <ac:chgData name="Rob Masters" userId="d9f07695-2973-4f34-a479-90ca41543fb8" providerId="ADAL" clId="{F8D45D47-FA7B-4C3A-8976-0BB4C5008FF4}" dt="2025-09-14T23:18:09.042" v="7120" actId="1037"/>
          <ac:picMkLst>
            <pc:docMk/>
            <pc:sldMk cId="889717377" sldId="101051"/>
            <ac:picMk id="13" creationId="{E2A73E08-528D-4A5E-857E-B730FA5C30E9}"/>
          </ac:picMkLst>
        </pc:picChg>
        <pc:picChg chg="mod">
          <ac:chgData name="Rob Masters" userId="d9f07695-2973-4f34-a479-90ca41543fb8" providerId="ADAL" clId="{F8D45D47-FA7B-4C3A-8976-0BB4C5008FF4}" dt="2025-09-14T23:10:18.285" v="6206" actId="1037"/>
          <ac:picMkLst>
            <pc:docMk/>
            <pc:sldMk cId="889717377" sldId="101051"/>
            <ac:picMk id="15" creationId="{252BBC39-9825-AFB8-C1EE-769E8E386D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Can you believe that we're already thinking about the revision cycle for the 2030 FGI Codes for Planning and Design? With the beginning of the next 4-year revision cycle in fall 2026, FGI will make an announcement in the FGI Bulletin letting folks know when the HGRC will be accepting new members. If you're interested in  joining, be sure to sign up for the FGI Bulletin newsletter on FGI's website.  </a:t>
            </a:r>
          </a:p>
          <a:p>
            <a:endParaRPr lang="en-US" dirty="0"/>
          </a:p>
          <a:p>
            <a:r>
              <a:rPr lang="en-US" dirty="0"/>
              <a:t>There are other ways to get involved as well. In Spring 2027, the public will be invited to submit proposals to revise the codes. Then, in the summer of 2028, the 2030 draft will be released and the public will again be invited to provide feedback. </a:t>
            </a:r>
          </a:p>
          <a:p>
            <a:endParaRPr lang="en-US" dirty="0"/>
          </a:p>
          <a:p>
            <a:r>
              <a:rPr lang="en-US" dirty="0"/>
              <a:t>Involvement in this process from the folks who use the codes is critical. We hope you'll participate and make your voice heard!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Between the Lines with FGI:</a:t>
            </a:r>
          </a:p>
          <a:p>
            <a:r>
              <a:rPr lang="en-US"/>
              <a:t>We're excited to share that Season 3 of Between the Lines with FGI is in full swing. All episodes of this podcast can be accessed on our website and where podcasts are available. </a:t>
            </a:r>
          </a:p>
          <a:p>
            <a:endParaRPr lang="en-US"/>
          </a:p>
          <a:p>
            <a:r>
              <a:rPr lang="en-US"/>
              <a:t>Did you know that you can receive CEU/CEHs for listening to our episodes? FGI will be providing this content as courses on our new educational platform, and take care of all the logistics to ensure you receive your CEU/CEHs upon completion. </a:t>
            </a:r>
          </a:p>
          <a:p>
            <a:endParaRPr lang="en-US"/>
          </a:p>
          <a:p>
            <a:r>
              <a:rPr lang="en-US"/>
              <a:t>FGI's Educational Platform: Speaking of, we're pleased to share that FGI's new educational platform is filled with e-learning courses, fireside chats, webinars, and microlearning activities, including from our HGRC experts. This is a great way to gain your CEU/CEHs while supporting FGI. If you're interested in providing group education for your team, this is a great place to start. </a:t>
            </a:r>
          </a:p>
          <a:p>
            <a:endParaRPr lang="en-US"/>
          </a:p>
          <a:p>
            <a:r>
              <a:rPr lang="en-US"/>
              <a:t>FGI's Subscriber Library: This platform will be a great partner to our Digital Library, which is where you’ll be able to access the new edition, along with any other editions you’ve subscribed to. You can access both the Digital Library and, when launched, our educational platform directly through FGI's website. On the landing page of the Digital Library, you'll find a guided tutorial to walk you through the platform.</a:t>
            </a:r>
          </a:p>
          <a:p>
            <a:endParaRPr lang="en-US"/>
          </a:p>
          <a:p>
            <a:r>
              <a:rPr lang="en-US"/>
              <a:t>​</a:t>
            </a:r>
          </a:p>
          <a:p>
            <a:r>
              <a:rPr lang="en-US"/>
              <a:t>​2026 FGI Codes and Handbooks launch this spring: This seminar will cover many of the exciting changes to come in the 2026 FGI Codes and Handbooks this spring. FGI will continue to release information and educational opportunities leading up to its release. We recommend subscribing to our emails and outreach. </a:t>
            </a:r>
          </a:p>
          <a:p>
            <a:endParaRPr lang="en-US"/>
          </a:p>
          <a:p>
            <a:r>
              <a:rPr lang="en-US"/>
              <a:t>FGI's interactive adoption map: We’ve recently updated the adoption map on our website to enable users to access information more easily. Now, when you click on a state, you’ll be able to see specifics on which facility types are required to meet the FGI codes, and, where available, links to state rules and AHJ contact information.  Updating the adoption map is a continuous process; if you find that information in the map is out of date, we'd be grateful if you would reach out and let us know.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your continued support of FGI. We'd love to stay in touch! Following FGI on LinkedIn and subscribing to our outreach is the best way to stay in-the-know of education offerings and events, updates, and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A4C6-C403-FE4A-AB37-B7E13CB3E3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26929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Only">
  <p:cSld name="Text Only">
    <p:bg>
      <p:bgPr>
        <a:solidFill>
          <a:schemeClr val="lt1"/>
        </a:solidFill>
        <a:effectLst/>
      </p:bgPr>
    </p:bg>
    <p:spTree>
      <p:nvGrpSpPr>
        <p:cNvPr id="1" name="Shape 355"/>
        <p:cNvGrpSpPr/>
        <p:nvPr/>
      </p:nvGrpSpPr>
      <p:grpSpPr>
        <a:xfrm>
          <a:off x="0" y="0"/>
          <a:ext cx="0" cy="0"/>
          <a:chOff x="0" y="0"/>
          <a:chExt cx="0" cy="0"/>
        </a:xfrm>
      </p:grpSpPr>
      <p:sp>
        <p:nvSpPr>
          <p:cNvPr id="356" name="Google Shape;356;p71"/>
          <p:cNvSpPr txBox="1">
            <a:spLocks noGrp="1"/>
          </p:cNvSpPr>
          <p:nvPr>
            <p:ph type="body" idx="1"/>
          </p:nvPr>
        </p:nvSpPr>
        <p:spPr>
          <a:xfrm>
            <a:off x="571500" y="2381250"/>
            <a:ext cx="17145000" cy="7334400"/>
          </a:xfrm>
          <a:prstGeom prst="rect">
            <a:avLst/>
          </a:prstGeom>
          <a:noFill/>
          <a:ln>
            <a:noFill/>
          </a:ln>
        </p:spPr>
        <p:txBody>
          <a:bodyPr spcFirstLastPara="1" wrap="square" lIns="0" tIns="34275" rIns="0" bIns="34275" anchor="t" anchorCtr="0">
            <a:noAutofit/>
          </a:bodyPr>
          <a:lstStyle>
            <a:lvl1pPr marL="914400" lvl="0" indent="-647700" algn="l" rtl="0">
              <a:lnSpc>
                <a:spcPct val="90000"/>
              </a:lnSpc>
              <a:spcBef>
                <a:spcPts val="1600"/>
              </a:spcBef>
              <a:spcAft>
                <a:spcPts val="0"/>
              </a:spcAft>
              <a:buClr>
                <a:schemeClr val="dk1"/>
              </a:buClr>
              <a:buSzPts val="1500"/>
              <a:buChar char="●"/>
              <a:defRPr sz="3000">
                <a:solidFill>
                  <a:schemeClr val="dk1"/>
                </a:solidFill>
              </a:defRPr>
            </a:lvl1pPr>
            <a:lvl2pPr marL="1828800" lvl="1" indent="-635000" algn="l" rtl="0">
              <a:lnSpc>
                <a:spcPct val="90000"/>
              </a:lnSpc>
              <a:spcBef>
                <a:spcPts val="800"/>
              </a:spcBef>
              <a:spcAft>
                <a:spcPts val="0"/>
              </a:spcAft>
              <a:buClr>
                <a:schemeClr val="dk1"/>
              </a:buClr>
              <a:buSzPts val="1400"/>
              <a:buChar char="○"/>
              <a:defRPr sz="2800">
                <a:solidFill>
                  <a:schemeClr val="dk1"/>
                </a:solidFill>
              </a:defRPr>
            </a:lvl2pPr>
            <a:lvl3pPr marL="2743200" lvl="2" indent="-609600" algn="l" rtl="0">
              <a:lnSpc>
                <a:spcPct val="90000"/>
              </a:lnSpc>
              <a:spcBef>
                <a:spcPts val="800"/>
              </a:spcBef>
              <a:spcAft>
                <a:spcPts val="0"/>
              </a:spcAft>
              <a:buClr>
                <a:schemeClr val="dk1"/>
              </a:buClr>
              <a:buSzPts val="1200"/>
              <a:buChar char="■"/>
              <a:defRPr sz="2400">
                <a:solidFill>
                  <a:schemeClr val="dk1"/>
                </a:solidFill>
              </a:defRPr>
            </a:lvl3pPr>
            <a:lvl4pPr marL="3657600" lvl="3" indent="-571500" algn="l" rtl="0">
              <a:lnSpc>
                <a:spcPct val="90000"/>
              </a:lnSpc>
              <a:spcBef>
                <a:spcPts val="800"/>
              </a:spcBef>
              <a:spcAft>
                <a:spcPts val="0"/>
              </a:spcAft>
              <a:buClr>
                <a:schemeClr val="dk1"/>
              </a:buClr>
              <a:buSzPts val="900"/>
              <a:buChar char="●"/>
              <a:defRPr sz="1800">
                <a:solidFill>
                  <a:schemeClr val="dk1"/>
                </a:solidFill>
              </a:defRPr>
            </a:lvl4pPr>
            <a:lvl5pPr marL="4572000" lvl="4" indent="-571500" algn="l" rtl="0">
              <a:lnSpc>
                <a:spcPct val="90000"/>
              </a:lnSpc>
              <a:spcBef>
                <a:spcPts val="800"/>
              </a:spcBef>
              <a:spcAft>
                <a:spcPts val="0"/>
              </a:spcAft>
              <a:buClr>
                <a:schemeClr val="dk1"/>
              </a:buClr>
              <a:buSzPts val="900"/>
              <a:buChar char="○"/>
              <a:defRPr sz="1800">
                <a:solidFill>
                  <a:schemeClr val="dk1"/>
                </a:solidFill>
              </a:defRPr>
            </a:lvl5pPr>
            <a:lvl6pPr marL="5486400" lvl="5" indent="-635000" algn="l" rtl="0">
              <a:lnSpc>
                <a:spcPct val="90000"/>
              </a:lnSpc>
              <a:spcBef>
                <a:spcPts val="800"/>
              </a:spcBef>
              <a:spcAft>
                <a:spcPts val="0"/>
              </a:spcAft>
              <a:buClr>
                <a:schemeClr val="dk1"/>
              </a:buClr>
              <a:buSzPts val="1400"/>
              <a:buChar char="■"/>
              <a:defRPr/>
            </a:lvl6pPr>
            <a:lvl7pPr marL="6400800" lvl="6" indent="-635000" algn="l" rtl="0">
              <a:lnSpc>
                <a:spcPct val="90000"/>
              </a:lnSpc>
              <a:spcBef>
                <a:spcPts val="800"/>
              </a:spcBef>
              <a:spcAft>
                <a:spcPts val="0"/>
              </a:spcAft>
              <a:buClr>
                <a:schemeClr val="dk1"/>
              </a:buClr>
              <a:buSzPts val="1400"/>
              <a:buChar char="●"/>
              <a:defRPr/>
            </a:lvl7pPr>
            <a:lvl8pPr marL="7315200" lvl="7" indent="-635000" algn="l" rtl="0">
              <a:lnSpc>
                <a:spcPct val="90000"/>
              </a:lnSpc>
              <a:spcBef>
                <a:spcPts val="800"/>
              </a:spcBef>
              <a:spcAft>
                <a:spcPts val="0"/>
              </a:spcAft>
              <a:buClr>
                <a:schemeClr val="dk1"/>
              </a:buClr>
              <a:buSzPts val="1400"/>
              <a:buChar char="○"/>
              <a:defRPr/>
            </a:lvl8pPr>
            <a:lvl9pPr marL="8229600" lvl="8" indent="-635000" algn="l" rtl="0">
              <a:lnSpc>
                <a:spcPct val="90000"/>
              </a:lnSpc>
              <a:spcBef>
                <a:spcPts val="800"/>
              </a:spcBef>
              <a:spcAft>
                <a:spcPts val="0"/>
              </a:spcAft>
              <a:buClr>
                <a:schemeClr val="dk1"/>
              </a:buClr>
              <a:buSzPts val="1400"/>
              <a:buChar char="■"/>
              <a:defRPr/>
            </a:lvl9pPr>
          </a:lstStyle>
          <a:p>
            <a:endParaRPr/>
          </a:p>
        </p:txBody>
      </p:sp>
      <p:sp>
        <p:nvSpPr>
          <p:cNvPr id="357" name="Google Shape;357;p71"/>
          <p:cNvSpPr txBox="1">
            <a:spLocks noGrp="1"/>
          </p:cNvSpPr>
          <p:nvPr>
            <p:ph type="title"/>
          </p:nvPr>
        </p:nvSpPr>
        <p:spPr>
          <a:xfrm>
            <a:off x="571500" y="571500"/>
            <a:ext cx="17145000" cy="1468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dk1"/>
              </a:buClr>
              <a:buSzPts val="3300"/>
              <a:buFont typeface="Calibri"/>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64730700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cessupport@aia.org"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9.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svg"/><Relationship Id="rId3" Type="http://schemas.openxmlformats.org/officeDocument/2006/relationships/image" Target="../media/image1.jpe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7.sv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7.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jpe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7.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71" y="9404775"/>
            <a:ext cx="18284456" cy="882225"/>
            <a:chOff x="0" y="0"/>
            <a:chExt cx="24379274" cy="1176300"/>
          </a:xfrm>
        </p:grpSpPr>
        <p:sp>
          <p:nvSpPr>
            <p:cNvPr id="5" name="Freeform 5"/>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6" name="TextBox 6"/>
          <p:cNvSpPr txBox="1"/>
          <p:nvPr/>
        </p:nvSpPr>
        <p:spPr>
          <a:xfrm>
            <a:off x="1028700" y="2440430"/>
            <a:ext cx="9182100" cy="1011046"/>
          </a:xfrm>
          <a:prstGeom prst="rect">
            <a:avLst/>
          </a:prstGeom>
        </p:spPr>
        <p:txBody>
          <a:bodyPr wrap="square" lIns="0" tIns="0" rIns="0" bIns="0" rtlCol="0" anchor="t">
            <a:spAutoFit/>
          </a:bodyPr>
          <a:lstStyle/>
          <a:p>
            <a:pPr algn="l">
              <a:lnSpc>
                <a:spcPts val="8400"/>
              </a:lnSpc>
              <a:spcBef>
                <a:spcPct val="0"/>
              </a:spcBef>
            </a:pPr>
            <a:r>
              <a:rPr lang="en-US" sz="6000" b="1" dirty="0">
                <a:solidFill>
                  <a:srgbClr val="000000"/>
                </a:solidFill>
                <a:latin typeface="Calibri (MS) Bold"/>
                <a:ea typeface="Calibri (MS) Bold"/>
                <a:cs typeface="Calibri (MS) Bold"/>
                <a:sym typeface="Calibri (MS) Bold"/>
              </a:rPr>
              <a:t>The Medical Psychiatry Unit: </a:t>
            </a:r>
          </a:p>
        </p:txBody>
      </p:sp>
      <p:sp>
        <p:nvSpPr>
          <p:cNvPr id="7" name="TextBox 7"/>
          <p:cNvSpPr txBox="1"/>
          <p:nvPr/>
        </p:nvSpPr>
        <p:spPr>
          <a:xfrm>
            <a:off x="1028700" y="3354830"/>
            <a:ext cx="12687300" cy="2088264"/>
          </a:xfrm>
          <a:prstGeom prst="rect">
            <a:avLst/>
          </a:prstGeom>
        </p:spPr>
        <p:txBody>
          <a:bodyPr wrap="square" lIns="0" tIns="0" rIns="0" bIns="0" rtlCol="0" anchor="t">
            <a:spAutoFit/>
          </a:bodyPr>
          <a:lstStyle/>
          <a:p>
            <a:pPr algn="l">
              <a:lnSpc>
                <a:spcPts val="8400"/>
              </a:lnSpc>
              <a:spcBef>
                <a:spcPct val="0"/>
              </a:spcBef>
            </a:pPr>
            <a:r>
              <a:rPr lang="en-US" sz="6000" dirty="0">
                <a:solidFill>
                  <a:srgbClr val="000000"/>
                </a:solidFill>
                <a:latin typeface="Calibri (MS)"/>
                <a:ea typeface="Calibri (MS)"/>
                <a:cs typeface="Calibri (MS)"/>
                <a:sym typeface="Calibri (MS)"/>
              </a:rPr>
              <a:t>Development of a New FGI Section for an Emerging Inpatient Unit Typology</a:t>
            </a:r>
          </a:p>
        </p:txBody>
      </p:sp>
      <p:sp>
        <p:nvSpPr>
          <p:cNvPr id="8" name="TextBox 8"/>
          <p:cNvSpPr txBox="1"/>
          <p:nvPr/>
        </p:nvSpPr>
        <p:spPr>
          <a:xfrm>
            <a:off x="1028700" y="6057900"/>
            <a:ext cx="5372100" cy="674031"/>
          </a:xfrm>
          <a:prstGeom prst="rect">
            <a:avLst/>
          </a:prstGeom>
        </p:spPr>
        <p:txBody>
          <a:bodyPr wrap="square" lIns="0" tIns="0" rIns="0" bIns="0" rtlCol="0" anchor="t">
            <a:spAutoFit/>
          </a:bodyPr>
          <a:lstStyle/>
          <a:p>
            <a:pPr algn="l">
              <a:lnSpc>
                <a:spcPts val="5599"/>
              </a:lnSpc>
              <a:spcBef>
                <a:spcPct val="0"/>
              </a:spcBef>
            </a:pPr>
            <a:r>
              <a:rPr lang="en-US" sz="3999" dirty="0">
                <a:solidFill>
                  <a:srgbClr val="000000"/>
                </a:solidFill>
                <a:latin typeface="Calibri (MS)"/>
                <a:ea typeface="Calibri (MS)"/>
                <a:cs typeface="Calibri (MS)"/>
                <a:sym typeface="Calibri (MS)"/>
              </a:rPr>
              <a:t>September 30, 2025</a:t>
            </a:r>
          </a:p>
        </p:txBody>
      </p:sp>
      <p:pic>
        <p:nvPicPr>
          <p:cNvPr id="10" name="Picture 9">
            <a:extLst>
              <a:ext uri="{FF2B5EF4-FFF2-40B4-BE49-F238E27FC236}">
                <a16:creationId xmlns:a16="http://schemas.microsoft.com/office/drawing/2014/main" id="{3BD98FB2-28F6-6328-8102-2468AA09F204}"/>
              </a:ext>
            </a:extLst>
          </p:cNvPr>
          <p:cNvPicPr>
            <a:picLocks noChangeAspect="1"/>
          </p:cNvPicPr>
          <p:nvPr/>
        </p:nvPicPr>
        <p:blipFill>
          <a:blip r:embed="rId3"/>
          <a:stretch>
            <a:fillRect/>
          </a:stretch>
        </p:blipFill>
        <p:spPr>
          <a:xfrm>
            <a:off x="15240000" y="6340194"/>
            <a:ext cx="2933835" cy="2805032"/>
          </a:xfrm>
          <a:prstGeom prst="rect">
            <a:avLst/>
          </a:prstGeom>
        </p:spPr>
      </p:pic>
      <p:pic>
        <p:nvPicPr>
          <p:cNvPr id="12" name="Picture 11">
            <a:extLst>
              <a:ext uri="{FF2B5EF4-FFF2-40B4-BE49-F238E27FC236}">
                <a16:creationId xmlns:a16="http://schemas.microsoft.com/office/drawing/2014/main" id="{AB287C3B-4275-F964-EC69-73881897A051}"/>
              </a:ext>
            </a:extLst>
          </p:cNvPr>
          <p:cNvPicPr>
            <a:picLocks noChangeAspect="1"/>
          </p:cNvPicPr>
          <p:nvPr/>
        </p:nvPicPr>
        <p:blipFill>
          <a:blip r:embed="rId4"/>
          <a:stretch>
            <a:fillRect/>
          </a:stretch>
        </p:blipFill>
        <p:spPr>
          <a:xfrm>
            <a:off x="957943" y="7346737"/>
            <a:ext cx="4687999" cy="1540343"/>
          </a:xfrm>
          <a:prstGeom prst="rect">
            <a:avLst/>
          </a:prstGeom>
        </p:spPr>
      </p:pic>
      <p:sp>
        <p:nvSpPr>
          <p:cNvPr id="15" name="TextBox 8">
            <a:extLst>
              <a:ext uri="{FF2B5EF4-FFF2-40B4-BE49-F238E27FC236}">
                <a16:creationId xmlns:a16="http://schemas.microsoft.com/office/drawing/2014/main" id="{665D3723-EDD4-3E1D-CC0F-DF4361EE3A10}"/>
              </a:ext>
            </a:extLst>
          </p:cNvPr>
          <p:cNvSpPr txBox="1"/>
          <p:nvPr/>
        </p:nvSpPr>
        <p:spPr>
          <a:xfrm>
            <a:off x="1028700" y="486370"/>
            <a:ext cx="5372100" cy="923330"/>
          </a:xfrm>
          <a:prstGeom prst="rect">
            <a:avLst/>
          </a:prstGeom>
        </p:spPr>
        <p:txBody>
          <a:bodyPr wrap="square" lIns="0" tIns="0" rIns="0" bIns="0" rtlCol="0" anchor="t">
            <a:spAutoFit/>
          </a:bodyPr>
          <a:lstStyle/>
          <a:p>
            <a:pPr algn="l">
              <a:spcBef>
                <a:spcPct val="0"/>
              </a:spcBef>
            </a:pPr>
            <a:r>
              <a:rPr lang="en-US" sz="2000" dirty="0">
                <a:solidFill>
                  <a:srgbClr val="000000"/>
                </a:solidFill>
                <a:latin typeface="Calibri (MS)"/>
                <a:ea typeface="Calibri (MS)"/>
                <a:cs typeface="Calibri (MS)"/>
                <a:sym typeface="Calibri (MS)"/>
              </a:rPr>
              <a:t>Rob Masters, Principal, CannonDesign</a:t>
            </a:r>
          </a:p>
          <a:p>
            <a:pPr algn="l">
              <a:spcBef>
                <a:spcPct val="0"/>
              </a:spcBef>
            </a:pPr>
            <a:r>
              <a:rPr lang="en-US" sz="2000" dirty="0">
                <a:solidFill>
                  <a:srgbClr val="000000"/>
                </a:solidFill>
                <a:latin typeface="Calibri (MS)"/>
                <a:ea typeface="Calibri (MS)"/>
                <a:cs typeface="Calibri (MS)"/>
                <a:sym typeface="Calibri (MS)"/>
              </a:rPr>
              <a:t>(646) 574-9206</a:t>
            </a:r>
          </a:p>
          <a:p>
            <a:pPr algn="l">
              <a:spcBef>
                <a:spcPct val="0"/>
              </a:spcBef>
            </a:pPr>
            <a:r>
              <a:rPr lang="en-US" sz="2000" dirty="0">
                <a:solidFill>
                  <a:srgbClr val="000000"/>
                </a:solidFill>
                <a:latin typeface="Calibri (MS)"/>
                <a:ea typeface="Calibri (MS)"/>
                <a:cs typeface="Calibri (MS)"/>
                <a:sym typeface="Calibri (MS)"/>
              </a:rPr>
              <a:t>rmasters@cannondesign.com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C11B-90A1-47F0-C2B0-983CD05D9C24}"/>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3D578919-D6C2-D9C5-943A-53DA3041CF39}"/>
              </a:ext>
            </a:extLst>
          </p:cNvPr>
          <p:cNvSpPr>
            <a:spLocks noGrp="1"/>
          </p:cNvSpPr>
          <p:nvPr>
            <p:ph type="title"/>
          </p:nvPr>
        </p:nvSpPr>
        <p:spPr>
          <a:xfrm>
            <a:off x="571500" y="571500"/>
            <a:ext cx="17145000" cy="1468200"/>
          </a:xfrm>
        </p:spPr>
        <p:txBody>
          <a:bodyPr/>
          <a:lstStyle/>
          <a:p>
            <a:r>
              <a:rPr lang="en-US" dirty="0"/>
              <a:t>What is a Medical Psychiatry Unit (MPU) and why are they needed?</a:t>
            </a:r>
          </a:p>
        </p:txBody>
      </p:sp>
      <p:sp>
        <p:nvSpPr>
          <p:cNvPr id="12" name="TextBox 11">
            <a:extLst>
              <a:ext uri="{FF2B5EF4-FFF2-40B4-BE49-F238E27FC236}">
                <a16:creationId xmlns:a16="http://schemas.microsoft.com/office/drawing/2014/main" id="{9105DCDE-9052-CEEA-CB37-31CF7F760150}"/>
              </a:ext>
            </a:extLst>
          </p:cNvPr>
          <p:cNvSpPr txBox="1"/>
          <p:nvPr/>
        </p:nvSpPr>
        <p:spPr>
          <a:xfrm>
            <a:off x="635094" y="1636574"/>
            <a:ext cx="17145000" cy="8956298"/>
          </a:xfrm>
          <a:prstGeom prst="rect">
            <a:avLst/>
          </a:prstGeom>
          <a:noFill/>
        </p:spPr>
        <p:txBody>
          <a:bodyPr wrap="square" rtlCol="0">
            <a:spAutoFit/>
          </a:bodyPr>
          <a:lstStyle/>
          <a:p>
            <a:r>
              <a:rPr lang="en-US" sz="3600" dirty="0">
                <a:solidFill>
                  <a:srgbClr val="505050"/>
                </a:solidFill>
              </a:rPr>
              <a:t>In response, individual institutions have begun to develop specialized patient care units.</a:t>
            </a:r>
          </a:p>
          <a:p>
            <a:endParaRPr lang="en-US" sz="3600" dirty="0">
              <a:solidFill>
                <a:srgbClr val="505050"/>
              </a:solidFill>
            </a:endParaRPr>
          </a:p>
          <a:p>
            <a:r>
              <a:rPr lang="en-US" sz="3600" dirty="0">
                <a:solidFill>
                  <a:srgbClr val="505050"/>
                </a:solidFill>
              </a:rPr>
              <a:t>Hospitals start MPUs because:</a:t>
            </a:r>
          </a:p>
          <a:p>
            <a:endParaRPr lang="en-US" sz="3600" dirty="0">
              <a:solidFill>
                <a:srgbClr val="505050"/>
              </a:solidFill>
            </a:endParaRPr>
          </a:p>
          <a:p>
            <a:pPr marL="571500" indent="-571500">
              <a:buFont typeface="Arial" panose="020B0604020202020204" pitchFamily="34" charset="0"/>
              <a:buChar char="•"/>
            </a:pPr>
            <a:r>
              <a:rPr lang="en-US" sz="3600" dirty="0">
                <a:solidFill>
                  <a:srgbClr val="505050"/>
                </a:solidFill>
              </a:rPr>
              <a:t>Clinicians on medical units have difficulty managing patients with mental health needs</a:t>
            </a:r>
          </a:p>
          <a:p>
            <a:pPr marL="571500" indent="-571500">
              <a:buFont typeface="Arial" panose="020B0604020202020204" pitchFamily="34" charset="0"/>
              <a:buChar char="•"/>
            </a:pPr>
            <a:r>
              <a:rPr lang="en-US" sz="3600" dirty="0">
                <a:solidFill>
                  <a:srgbClr val="505050"/>
                </a:solidFill>
              </a:rPr>
              <a:t>Psychiatric units cannot safely care for patients who may need intravenous fluids or oxygen</a:t>
            </a:r>
          </a:p>
          <a:p>
            <a:pPr marL="1028700" lvl="1" indent="-571500">
              <a:buFont typeface="Arial" panose="020B0604020202020204" pitchFamily="34" charset="0"/>
              <a:buChar char="•"/>
            </a:pPr>
            <a:r>
              <a:rPr lang="en-US" sz="3600" dirty="0">
                <a:solidFill>
                  <a:srgbClr val="505050"/>
                </a:solidFill>
              </a:rPr>
              <a:t>Tubing is a ligature risk</a:t>
            </a:r>
          </a:p>
          <a:p>
            <a:pPr marL="1028700" lvl="1" indent="-571500">
              <a:buFont typeface="Arial" panose="020B0604020202020204" pitchFamily="34" charset="0"/>
              <a:buChar char="•"/>
            </a:pPr>
            <a:r>
              <a:rPr lang="en-US" sz="3600" dirty="0">
                <a:solidFill>
                  <a:srgbClr val="505050"/>
                </a:solidFill>
              </a:rPr>
              <a:t>Nurses may be uncomfortable managing medical concerns</a:t>
            </a:r>
          </a:p>
          <a:p>
            <a:pPr marL="571500" indent="-571500">
              <a:buFont typeface="Arial" panose="020B0604020202020204" pitchFamily="34" charset="0"/>
              <a:buChar char="•"/>
            </a:pPr>
            <a:r>
              <a:rPr lang="en-US" sz="3600" dirty="0">
                <a:solidFill>
                  <a:srgbClr val="505050"/>
                </a:solidFill>
              </a:rPr>
              <a:t>Unintended outcomes can drive the need for an MPU</a:t>
            </a:r>
          </a:p>
          <a:p>
            <a:pPr marL="1028700" lvl="1" indent="-571500">
              <a:buFont typeface="Arial" panose="020B0604020202020204" pitchFamily="34" charset="0"/>
              <a:buChar char="•"/>
            </a:pPr>
            <a:r>
              <a:rPr lang="en-US" sz="3600" dirty="0">
                <a:solidFill>
                  <a:srgbClr val="505050"/>
                </a:solidFill>
              </a:rPr>
              <a:t>Suicide attempt on a medical unit</a:t>
            </a:r>
          </a:p>
          <a:p>
            <a:pPr marL="1028700" lvl="1" indent="-571500">
              <a:buFont typeface="Arial" panose="020B0604020202020204" pitchFamily="34" charset="0"/>
              <a:buChar char="•"/>
            </a:pPr>
            <a:r>
              <a:rPr lang="en-US" sz="3600" dirty="0">
                <a:solidFill>
                  <a:srgbClr val="505050"/>
                </a:solidFill>
              </a:rPr>
              <a:t>Pulmonary embolus while on a psychiatric unit</a:t>
            </a:r>
          </a:p>
          <a:p>
            <a:endParaRPr lang="en-US" sz="3600" dirty="0">
              <a:solidFill>
                <a:srgbClr val="505050"/>
              </a:solidFill>
            </a:endParaRPr>
          </a:p>
          <a:p>
            <a:endParaRPr lang="en-US" sz="3600" dirty="0">
              <a:solidFill>
                <a:srgbClr val="505050"/>
              </a:solidFill>
            </a:endParaRPr>
          </a:p>
          <a:p>
            <a:endParaRPr lang="en-US" sz="3600" dirty="0">
              <a:solidFill>
                <a:srgbClr val="505050"/>
              </a:solidFill>
            </a:endParaRPr>
          </a:p>
          <a:p>
            <a:endParaRPr lang="en-US" sz="3600" dirty="0">
              <a:solidFill>
                <a:srgbClr val="505050"/>
              </a:solidFill>
            </a:endParaRPr>
          </a:p>
        </p:txBody>
      </p:sp>
      <p:grpSp>
        <p:nvGrpSpPr>
          <p:cNvPr id="2" name="Group 2">
            <a:extLst>
              <a:ext uri="{FF2B5EF4-FFF2-40B4-BE49-F238E27FC236}">
                <a16:creationId xmlns:a16="http://schemas.microsoft.com/office/drawing/2014/main" id="{B23BC586-AAD8-4964-688E-A12DF859E2F9}"/>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5C7DE7D1-C697-1D53-A5B8-8E72400FD53B}"/>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sp>
        <p:nvSpPr>
          <p:cNvPr id="5" name="TextBox 4">
            <a:extLst>
              <a:ext uri="{FF2B5EF4-FFF2-40B4-BE49-F238E27FC236}">
                <a16:creationId xmlns:a16="http://schemas.microsoft.com/office/drawing/2014/main" id="{40473669-22C6-F2F9-1B43-D267C306E50B}"/>
              </a:ext>
            </a:extLst>
          </p:cNvPr>
          <p:cNvSpPr txBox="1"/>
          <p:nvPr/>
        </p:nvSpPr>
        <p:spPr>
          <a:xfrm>
            <a:off x="685800" y="8658880"/>
            <a:ext cx="17145000" cy="523220"/>
          </a:xfrm>
          <a:prstGeom prst="rect">
            <a:avLst/>
          </a:prstGeom>
          <a:noFill/>
        </p:spPr>
        <p:txBody>
          <a:bodyPr wrap="square" rtlCol="0">
            <a:spAutoFit/>
          </a:bodyPr>
          <a:lstStyle/>
          <a:p>
            <a:r>
              <a:rPr lang="en-US" sz="2800" i="1" dirty="0">
                <a:solidFill>
                  <a:srgbClr val="505050"/>
                </a:solidFill>
              </a:rPr>
              <a:t>- “Medical-Psychiatric Units: What Why and How,” M. Wittink, MD MBE, 2023</a:t>
            </a:r>
          </a:p>
        </p:txBody>
      </p:sp>
    </p:spTree>
    <p:extLst>
      <p:ext uri="{BB962C8B-B14F-4D97-AF65-F5344CB8AC3E}">
        <p14:creationId xmlns:p14="http://schemas.microsoft.com/office/powerpoint/2010/main" val="377179259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B2301-12EC-4FF9-8896-335806C1F430}"/>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D31DCEF5-5332-C413-150D-93DC5A0A3211}"/>
              </a:ext>
            </a:extLst>
          </p:cNvPr>
          <p:cNvSpPr>
            <a:spLocks noGrp="1"/>
          </p:cNvSpPr>
          <p:nvPr>
            <p:ph type="title"/>
          </p:nvPr>
        </p:nvSpPr>
        <p:spPr>
          <a:xfrm>
            <a:off x="571500" y="571500"/>
            <a:ext cx="17145000" cy="1468200"/>
          </a:xfrm>
        </p:spPr>
        <p:txBody>
          <a:bodyPr/>
          <a:lstStyle/>
          <a:p>
            <a:r>
              <a:rPr lang="en-US" dirty="0"/>
              <a:t>What is a Medical Psychiatry Unit (MPU) and why are they needed?</a:t>
            </a:r>
          </a:p>
        </p:txBody>
      </p:sp>
      <p:sp>
        <p:nvSpPr>
          <p:cNvPr id="12" name="TextBox 11">
            <a:extLst>
              <a:ext uri="{FF2B5EF4-FFF2-40B4-BE49-F238E27FC236}">
                <a16:creationId xmlns:a16="http://schemas.microsoft.com/office/drawing/2014/main" id="{8C78D1B1-E6E2-F6D4-C5A5-304FEDD868DA}"/>
              </a:ext>
            </a:extLst>
          </p:cNvPr>
          <p:cNvSpPr txBox="1"/>
          <p:nvPr/>
        </p:nvSpPr>
        <p:spPr>
          <a:xfrm>
            <a:off x="635094" y="1636574"/>
            <a:ext cx="17145000" cy="1200329"/>
          </a:xfrm>
          <a:prstGeom prst="rect">
            <a:avLst/>
          </a:prstGeom>
          <a:noFill/>
        </p:spPr>
        <p:txBody>
          <a:bodyPr wrap="square" rtlCol="0">
            <a:spAutoFit/>
          </a:bodyPr>
          <a:lstStyle/>
          <a:p>
            <a:r>
              <a:rPr lang="en-US" sz="3600" dirty="0">
                <a:solidFill>
                  <a:srgbClr val="505050"/>
                </a:solidFill>
              </a:rPr>
              <a:t>These units </a:t>
            </a:r>
            <a:r>
              <a:rPr lang="en-US" sz="3600" b="1" i="1" dirty="0">
                <a:solidFill>
                  <a:srgbClr val="505050"/>
                </a:solidFill>
              </a:rPr>
              <a:t>exist today</a:t>
            </a:r>
            <a:r>
              <a:rPr lang="en-US" sz="3600" dirty="0">
                <a:solidFill>
                  <a:srgbClr val="505050"/>
                </a:solidFill>
              </a:rPr>
              <a:t>, with the first dating back to the 1980’s.</a:t>
            </a:r>
          </a:p>
          <a:p>
            <a:endParaRPr lang="en-US" sz="3600" dirty="0">
              <a:solidFill>
                <a:srgbClr val="505050"/>
              </a:solidFill>
            </a:endParaRPr>
          </a:p>
        </p:txBody>
      </p:sp>
      <p:grpSp>
        <p:nvGrpSpPr>
          <p:cNvPr id="2" name="Group 2">
            <a:extLst>
              <a:ext uri="{FF2B5EF4-FFF2-40B4-BE49-F238E27FC236}">
                <a16:creationId xmlns:a16="http://schemas.microsoft.com/office/drawing/2014/main" id="{72BE03BD-C348-2B9E-ED99-72A78BDDCFFC}"/>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1F3B0A8C-979B-8BF2-455D-A28240C59EA2}"/>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sp>
        <p:nvSpPr>
          <p:cNvPr id="5" name="TextBox 4">
            <a:extLst>
              <a:ext uri="{FF2B5EF4-FFF2-40B4-BE49-F238E27FC236}">
                <a16:creationId xmlns:a16="http://schemas.microsoft.com/office/drawing/2014/main" id="{2F669101-7278-37BF-0C18-F807E40E0481}"/>
              </a:ext>
            </a:extLst>
          </p:cNvPr>
          <p:cNvSpPr txBox="1"/>
          <p:nvPr/>
        </p:nvSpPr>
        <p:spPr>
          <a:xfrm>
            <a:off x="685800" y="8658880"/>
            <a:ext cx="17145000" cy="523220"/>
          </a:xfrm>
          <a:prstGeom prst="rect">
            <a:avLst/>
          </a:prstGeom>
          <a:noFill/>
        </p:spPr>
        <p:txBody>
          <a:bodyPr wrap="square" rtlCol="0">
            <a:spAutoFit/>
          </a:bodyPr>
          <a:lstStyle/>
          <a:p>
            <a:r>
              <a:rPr lang="en-US" sz="2800" i="1" dirty="0">
                <a:solidFill>
                  <a:srgbClr val="505050"/>
                </a:solidFill>
              </a:rPr>
              <a:t>- “Medical-Psychiatric Units: What Why and How,” M. Wittink, MD MBE, 2023</a:t>
            </a:r>
          </a:p>
        </p:txBody>
      </p:sp>
      <p:pic>
        <p:nvPicPr>
          <p:cNvPr id="7" name="Picture 6">
            <a:extLst>
              <a:ext uri="{FF2B5EF4-FFF2-40B4-BE49-F238E27FC236}">
                <a16:creationId xmlns:a16="http://schemas.microsoft.com/office/drawing/2014/main" id="{9CA7063D-F385-884B-6264-A3B8028E2D58}"/>
              </a:ext>
            </a:extLst>
          </p:cNvPr>
          <p:cNvPicPr>
            <a:picLocks noChangeAspect="1"/>
          </p:cNvPicPr>
          <p:nvPr/>
        </p:nvPicPr>
        <p:blipFill>
          <a:blip r:embed="rId3"/>
          <a:stretch>
            <a:fillRect/>
          </a:stretch>
        </p:blipFill>
        <p:spPr>
          <a:xfrm>
            <a:off x="13182600" y="1343361"/>
            <a:ext cx="4854196" cy="7864549"/>
          </a:xfrm>
          <a:prstGeom prst="rect">
            <a:avLst/>
          </a:prstGeom>
        </p:spPr>
      </p:pic>
      <p:pic>
        <p:nvPicPr>
          <p:cNvPr id="10" name="Picture 9">
            <a:extLst>
              <a:ext uri="{FF2B5EF4-FFF2-40B4-BE49-F238E27FC236}">
                <a16:creationId xmlns:a16="http://schemas.microsoft.com/office/drawing/2014/main" id="{2FF4EDEA-2B8B-5264-45F9-F7426A8939BC}"/>
              </a:ext>
            </a:extLst>
          </p:cNvPr>
          <p:cNvPicPr>
            <a:picLocks noChangeAspect="1"/>
          </p:cNvPicPr>
          <p:nvPr/>
        </p:nvPicPr>
        <p:blipFill>
          <a:blip r:embed="rId4"/>
          <a:stretch>
            <a:fillRect/>
          </a:stretch>
        </p:blipFill>
        <p:spPr>
          <a:xfrm>
            <a:off x="685800" y="2628900"/>
            <a:ext cx="8534929" cy="3525644"/>
          </a:xfrm>
          <a:prstGeom prst="rect">
            <a:avLst/>
          </a:prstGeom>
        </p:spPr>
      </p:pic>
      <p:sp>
        <p:nvSpPr>
          <p:cNvPr id="11" name="TextBox 10">
            <a:extLst>
              <a:ext uri="{FF2B5EF4-FFF2-40B4-BE49-F238E27FC236}">
                <a16:creationId xmlns:a16="http://schemas.microsoft.com/office/drawing/2014/main" id="{72DB3955-32CA-B582-F474-1D283CFF83ED}"/>
              </a:ext>
            </a:extLst>
          </p:cNvPr>
          <p:cNvSpPr txBox="1"/>
          <p:nvPr/>
        </p:nvSpPr>
        <p:spPr>
          <a:xfrm>
            <a:off x="609600" y="6533971"/>
            <a:ext cx="17145000" cy="2308324"/>
          </a:xfrm>
          <a:prstGeom prst="rect">
            <a:avLst/>
          </a:prstGeom>
          <a:noFill/>
        </p:spPr>
        <p:txBody>
          <a:bodyPr wrap="square" rtlCol="0">
            <a:spAutoFit/>
          </a:bodyPr>
          <a:lstStyle/>
          <a:p>
            <a:r>
              <a:rPr lang="en-US" sz="3600" dirty="0">
                <a:solidFill>
                  <a:srgbClr val="505050"/>
                </a:solidFill>
              </a:rPr>
              <a:t>In 2020, U.S. hospitals were screened for existing MPUs/CIUs</a:t>
            </a:r>
          </a:p>
          <a:p>
            <a:pPr marL="571500" indent="-571500">
              <a:buFont typeface="Arial" panose="020B0604020202020204" pitchFamily="34" charset="0"/>
              <a:buChar char="•"/>
            </a:pPr>
            <a:r>
              <a:rPr lang="en-US" sz="3600" dirty="0">
                <a:solidFill>
                  <a:srgbClr val="505050"/>
                </a:solidFill>
              </a:rPr>
              <a:t>Of 4,812 hospitals, 50% were screened</a:t>
            </a:r>
          </a:p>
          <a:p>
            <a:pPr marL="571500" indent="-571500">
              <a:buFont typeface="Arial" panose="020B0604020202020204" pitchFamily="34" charset="0"/>
              <a:buChar char="•"/>
            </a:pPr>
            <a:r>
              <a:rPr lang="en-US" sz="3600" dirty="0">
                <a:solidFill>
                  <a:srgbClr val="505050"/>
                </a:solidFill>
              </a:rPr>
              <a:t>64 MPUs/CIUs were identified (2.7%)</a:t>
            </a:r>
          </a:p>
          <a:p>
            <a:endParaRPr lang="en-US" sz="3600" dirty="0">
              <a:solidFill>
                <a:srgbClr val="505050"/>
              </a:solidFill>
            </a:endParaRPr>
          </a:p>
        </p:txBody>
      </p:sp>
    </p:spTree>
    <p:extLst>
      <p:ext uri="{BB962C8B-B14F-4D97-AF65-F5344CB8AC3E}">
        <p14:creationId xmlns:p14="http://schemas.microsoft.com/office/powerpoint/2010/main" val="62529345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8549B-FBA2-594C-7750-1B816A047E2B}"/>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0DF67F49-9376-F1D2-BA09-675197FE481D}"/>
              </a:ext>
            </a:extLst>
          </p:cNvPr>
          <p:cNvSpPr>
            <a:spLocks noGrp="1"/>
          </p:cNvSpPr>
          <p:nvPr>
            <p:ph type="title"/>
          </p:nvPr>
        </p:nvSpPr>
        <p:spPr>
          <a:xfrm>
            <a:off x="571500" y="571500"/>
            <a:ext cx="17145000" cy="1468200"/>
          </a:xfrm>
        </p:spPr>
        <p:txBody>
          <a:bodyPr/>
          <a:lstStyle/>
          <a:p>
            <a:r>
              <a:rPr lang="en-US" dirty="0"/>
              <a:t>What is a Medical Psychiatry Unit (MPU) and why are they needed?</a:t>
            </a:r>
          </a:p>
        </p:txBody>
      </p:sp>
      <p:sp>
        <p:nvSpPr>
          <p:cNvPr id="12" name="TextBox 11">
            <a:extLst>
              <a:ext uri="{FF2B5EF4-FFF2-40B4-BE49-F238E27FC236}">
                <a16:creationId xmlns:a16="http://schemas.microsoft.com/office/drawing/2014/main" id="{FBFEA121-0665-4BE7-B43B-0E4672764260}"/>
              </a:ext>
            </a:extLst>
          </p:cNvPr>
          <p:cNvSpPr txBox="1"/>
          <p:nvPr/>
        </p:nvSpPr>
        <p:spPr>
          <a:xfrm>
            <a:off x="635094" y="1636574"/>
            <a:ext cx="17145000" cy="1200329"/>
          </a:xfrm>
          <a:prstGeom prst="rect">
            <a:avLst/>
          </a:prstGeom>
          <a:noFill/>
        </p:spPr>
        <p:txBody>
          <a:bodyPr wrap="square" rtlCol="0">
            <a:spAutoFit/>
          </a:bodyPr>
          <a:lstStyle/>
          <a:p>
            <a:r>
              <a:rPr lang="en-US" sz="3600" dirty="0">
                <a:solidFill>
                  <a:srgbClr val="505050"/>
                </a:solidFill>
              </a:rPr>
              <a:t>These units </a:t>
            </a:r>
            <a:r>
              <a:rPr lang="en-US" sz="3600" b="1" i="1" dirty="0">
                <a:solidFill>
                  <a:srgbClr val="505050"/>
                </a:solidFill>
              </a:rPr>
              <a:t>exist today</a:t>
            </a:r>
            <a:r>
              <a:rPr lang="en-US" sz="3600" dirty="0">
                <a:solidFill>
                  <a:srgbClr val="505050"/>
                </a:solidFill>
              </a:rPr>
              <a:t>, with the first dating back to the 1980’s.</a:t>
            </a:r>
          </a:p>
          <a:p>
            <a:endParaRPr lang="en-US" sz="3600" dirty="0">
              <a:solidFill>
                <a:srgbClr val="505050"/>
              </a:solidFill>
            </a:endParaRPr>
          </a:p>
        </p:txBody>
      </p:sp>
      <p:grpSp>
        <p:nvGrpSpPr>
          <p:cNvPr id="2" name="Group 2">
            <a:extLst>
              <a:ext uri="{FF2B5EF4-FFF2-40B4-BE49-F238E27FC236}">
                <a16:creationId xmlns:a16="http://schemas.microsoft.com/office/drawing/2014/main" id="{6E130FB5-4823-45EC-D40E-2175FBF83004}"/>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847835CF-3AEF-BCF6-A206-7B4CDF8FFCA9}"/>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sp>
        <p:nvSpPr>
          <p:cNvPr id="5" name="TextBox 4">
            <a:extLst>
              <a:ext uri="{FF2B5EF4-FFF2-40B4-BE49-F238E27FC236}">
                <a16:creationId xmlns:a16="http://schemas.microsoft.com/office/drawing/2014/main" id="{E5349D3E-8BE7-51D2-79CF-F21417543C2E}"/>
              </a:ext>
            </a:extLst>
          </p:cNvPr>
          <p:cNvSpPr txBox="1"/>
          <p:nvPr/>
        </p:nvSpPr>
        <p:spPr>
          <a:xfrm>
            <a:off x="685800" y="8658880"/>
            <a:ext cx="17145000" cy="523220"/>
          </a:xfrm>
          <a:prstGeom prst="rect">
            <a:avLst/>
          </a:prstGeom>
          <a:noFill/>
        </p:spPr>
        <p:txBody>
          <a:bodyPr wrap="square" rtlCol="0">
            <a:spAutoFit/>
          </a:bodyPr>
          <a:lstStyle/>
          <a:p>
            <a:r>
              <a:rPr lang="en-US" sz="2800" i="1" dirty="0">
                <a:solidFill>
                  <a:srgbClr val="505050"/>
                </a:solidFill>
              </a:rPr>
              <a:t>- “Medical-Psychiatric Units: What Why and How,” M. Wittink, MD MBE, 2023</a:t>
            </a:r>
          </a:p>
        </p:txBody>
      </p:sp>
      <p:pic>
        <p:nvPicPr>
          <p:cNvPr id="6" name="Picture 5">
            <a:extLst>
              <a:ext uri="{FF2B5EF4-FFF2-40B4-BE49-F238E27FC236}">
                <a16:creationId xmlns:a16="http://schemas.microsoft.com/office/drawing/2014/main" id="{71D7D66D-007D-E316-FFD1-3B16EB81B23F}"/>
              </a:ext>
            </a:extLst>
          </p:cNvPr>
          <p:cNvPicPr>
            <a:picLocks noChangeAspect="1"/>
          </p:cNvPicPr>
          <p:nvPr/>
        </p:nvPicPr>
        <p:blipFill>
          <a:blip r:embed="rId3"/>
          <a:stretch>
            <a:fillRect/>
          </a:stretch>
        </p:blipFill>
        <p:spPr>
          <a:xfrm>
            <a:off x="688257" y="3695701"/>
            <a:ext cx="16930905" cy="4724528"/>
          </a:xfrm>
          <a:prstGeom prst="rect">
            <a:avLst/>
          </a:prstGeom>
        </p:spPr>
      </p:pic>
      <p:pic>
        <p:nvPicPr>
          <p:cNvPr id="9" name="Picture 8">
            <a:extLst>
              <a:ext uri="{FF2B5EF4-FFF2-40B4-BE49-F238E27FC236}">
                <a16:creationId xmlns:a16="http://schemas.microsoft.com/office/drawing/2014/main" id="{3B46E0FC-E8B2-EADC-D083-3BF8E633DBC2}"/>
              </a:ext>
            </a:extLst>
          </p:cNvPr>
          <p:cNvPicPr>
            <a:picLocks noChangeAspect="1"/>
          </p:cNvPicPr>
          <p:nvPr/>
        </p:nvPicPr>
        <p:blipFill>
          <a:blip r:embed="rId4"/>
          <a:srcRect r="69469"/>
          <a:stretch>
            <a:fillRect/>
          </a:stretch>
        </p:blipFill>
        <p:spPr>
          <a:xfrm>
            <a:off x="4724400" y="2705100"/>
            <a:ext cx="2980533" cy="904350"/>
          </a:xfrm>
          <a:prstGeom prst="rect">
            <a:avLst/>
          </a:prstGeom>
        </p:spPr>
      </p:pic>
      <p:pic>
        <p:nvPicPr>
          <p:cNvPr id="13" name="Picture 12">
            <a:extLst>
              <a:ext uri="{FF2B5EF4-FFF2-40B4-BE49-F238E27FC236}">
                <a16:creationId xmlns:a16="http://schemas.microsoft.com/office/drawing/2014/main" id="{807775DB-B632-8208-64C9-B06081742EF7}"/>
              </a:ext>
            </a:extLst>
          </p:cNvPr>
          <p:cNvPicPr>
            <a:picLocks noChangeAspect="1"/>
          </p:cNvPicPr>
          <p:nvPr/>
        </p:nvPicPr>
        <p:blipFill>
          <a:blip r:embed="rId4"/>
          <a:srcRect l="34255" r="35214"/>
          <a:stretch>
            <a:fillRect/>
          </a:stretch>
        </p:blipFill>
        <p:spPr>
          <a:xfrm>
            <a:off x="9372600" y="2705100"/>
            <a:ext cx="2980533" cy="904350"/>
          </a:xfrm>
          <a:prstGeom prst="rect">
            <a:avLst/>
          </a:prstGeom>
        </p:spPr>
      </p:pic>
      <p:pic>
        <p:nvPicPr>
          <p:cNvPr id="15" name="Picture 14">
            <a:extLst>
              <a:ext uri="{FF2B5EF4-FFF2-40B4-BE49-F238E27FC236}">
                <a16:creationId xmlns:a16="http://schemas.microsoft.com/office/drawing/2014/main" id="{623F70F5-46A4-BB92-345E-2DE680584BED}"/>
              </a:ext>
            </a:extLst>
          </p:cNvPr>
          <p:cNvPicPr>
            <a:picLocks noChangeAspect="1"/>
          </p:cNvPicPr>
          <p:nvPr/>
        </p:nvPicPr>
        <p:blipFill>
          <a:blip r:embed="rId4"/>
          <a:srcRect l="69469"/>
          <a:stretch>
            <a:fillRect/>
          </a:stretch>
        </p:blipFill>
        <p:spPr>
          <a:xfrm>
            <a:off x="14240667" y="2705100"/>
            <a:ext cx="2980533" cy="904350"/>
          </a:xfrm>
          <a:prstGeom prst="rect">
            <a:avLst/>
          </a:prstGeom>
        </p:spPr>
      </p:pic>
    </p:spTree>
    <p:extLst>
      <p:ext uri="{BB962C8B-B14F-4D97-AF65-F5344CB8AC3E}">
        <p14:creationId xmlns:p14="http://schemas.microsoft.com/office/powerpoint/2010/main" val="8922635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5058C-0AB4-2FBD-4725-13C50CC1D46D}"/>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26B1D6CB-C772-5928-ACAD-AB15B67B7902}"/>
              </a:ext>
            </a:extLst>
          </p:cNvPr>
          <p:cNvSpPr>
            <a:spLocks noGrp="1"/>
          </p:cNvSpPr>
          <p:nvPr>
            <p:ph type="title"/>
          </p:nvPr>
        </p:nvSpPr>
        <p:spPr>
          <a:xfrm>
            <a:off x="571500" y="571500"/>
            <a:ext cx="17145000" cy="1468200"/>
          </a:xfrm>
        </p:spPr>
        <p:txBody>
          <a:bodyPr/>
          <a:lstStyle/>
          <a:p>
            <a:r>
              <a:rPr lang="en-US" dirty="0"/>
              <a:t>What is a Medical Psychiatry Unit (MPU) and why are they needed?</a:t>
            </a:r>
          </a:p>
        </p:txBody>
      </p:sp>
      <p:grpSp>
        <p:nvGrpSpPr>
          <p:cNvPr id="2" name="Group 2">
            <a:extLst>
              <a:ext uri="{FF2B5EF4-FFF2-40B4-BE49-F238E27FC236}">
                <a16:creationId xmlns:a16="http://schemas.microsoft.com/office/drawing/2014/main" id="{D7C2F5E3-17C7-DD29-8082-990D5D497C71}"/>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DCC3B28F-5941-7A3B-FA15-1824262E2675}"/>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sp>
        <p:nvSpPr>
          <p:cNvPr id="5" name="TextBox 4">
            <a:extLst>
              <a:ext uri="{FF2B5EF4-FFF2-40B4-BE49-F238E27FC236}">
                <a16:creationId xmlns:a16="http://schemas.microsoft.com/office/drawing/2014/main" id="{C6D18EA9-1D83-BB4B-F7DA-06C154BEA869}"/>
              </a:ext>
            </a:extLst>
          </p:cNvPr>
          <p:cNvSpPr txBox="1"/>
          <p:nvPr/>
        </p:nvSpPr>
        <p:spPr>
          <a:xfrm>
            <a:off x="685800" y="8658880"/>
            <a:ext cx="17145000" cy="523220"/>
          </a:xfrm>
          <a:prstGeom prst="rect">
            <a:avLst/>
          </a:prstGeom>
          <a:noFill/>
        </p:spPr>
        <p:txBody>
          <a:bodyPr wrap="square" rtlCol="0">
            <a:spAutoFit/>
          </a:bodyPr>
          <a:lstStyle/>
          <a:p>
            <a:r>
              <a:rPr lang="en-US" sz="2800" i="1" dirty="0">
                <a:solidFill>
                  <a:srgbClr val="505050"/>
                </a:solidFill>
              </a:rPr>
              <a:t>- “Medical-Psychiatric Units: What Why and How,” M. Wittink, MD MBE, 2023</a:t>
            </a:r>
          </a:p>
        </p:txBody>
      </p:sp>
      <p:pic>
        <p:nvPicPr>
          <p:cNvPr id="9" name="Picture 8">
            <a:extLst>
              <a:ext uri="{FF2B5EF4-FFF2-40B4-BE49-F238E27FC236}">
                <a16:creationId xmlns:a16="http://schemas.microsoft.com/office/drawing/2014/main" id="{6A5F462D-197D-54E4-F838-2F05A746EC04}"/>
              </a:ext>
            </a:extLst>
          </p:cNvPr>
          <p:cNvPicPr>
            <a:picLocks noChangeAspect="1"/>
          </p:cNvPicPr>
          <p:nvPr/>
        </p:nvPicPr>
        <p:blipFill>
          <a:blip r:embed="rId3"/>
          <a:srcRect r="69469"/>
          <a:stretch>
            <a:fillRect/>
          </a:stretch>
        </p:blipFill>
        <p:spPr>
          <a:xfrm>
            <a:off x="1828800" y="1485900"/>
            <a:ext cx="2980533" cy="904350"/>
          </a:xfrm>
          <a:prstGeom prst="rect">
            <a:avLst/>
          </a:prstGeom>
        </p:spPr>
      </p:pic>
      <p:pic>
        <p:nvPicPr>
          <p:cNvPr id="13" name="Picture 12">
            <a:extLst>
              <a:ext uri="{FF2B5EF4-FFF2-40B4-BE49-F238E27FC236}">
                <a16:creationId xmlns:a16="http://schemas.microsoft.com/office/drawing/2014/main" id="{E2A73E08-528D-4A5E-857E-B730FA5C30E9}"/>
              </a:ext>
            </a:extLst>
          </p:cNvPr>
          <p:cNvPicPr>
            <a:picLocks noChangeAspect="1"/>
          </p:cNvPicPr>
          <p:nvPr/>
        </p:nvPicPr>
        <p:blipFill>
          <a:blip r:embed="rId3"/>
          <a:srcRect l="34255" r="35214"/>
          <a:stretch>
            <a:fillRect/>
          </a:stretch>
        </p:blipFill>
        <p:spPr>
          <a:xfrm>
            <a:off x="7467600" y="1485900"/>
            <a:ext cx="2980533" cy="904350"/>
          </a:xfrm>
          <a:prstGeom prst="rect">
            <a:avLst/>
          </a:prstGeom>
        </p:spPr>
      </p:pic>
      <p:pic>
        <p:nvPicPr>
          <p:cNvPr id="15" name="Picture 14">
            <a:extLst>
              <a:ext uri="{FF2B5EF4-FFF2-40B4-BE49-F238E27FC236}">
                <a16:creationId xmlns:a16="http://schemas.microsoft.com/office/drawing/2014/main" id="{252BBC39-9825-AFB8-C1EE-769E8E386DCB}"/>
              </a:ext>
            </a:extLst>
          </p:cNvPr>
          <p:cNvPicPr>
            <a:picLocks noChangeAspect="1"/>
          </p:cNvPicPr>
          <p:nvPr/>
        </p:nvPicPr>
        <p:blipFill>
          <a:blip r:embed="rId3"/>
          <a:srcRect l="69469"/>
          <a:stretch>
            <a:fillRect/>
          </a:stretch>
        </p:blipFill>
        <p:spPr>
          <a:xfrm>
            <a:off x="13639800" y="1572150"/>
            <a:ext cx="2980533" cy="904350"/>
          </a:xfrm>
          <a:prstGeom prst="rect">
            <a:avLst/>
          </a:prstGeom>
        </p:spPr>
      </p:pic>
      <p:sp>
        <p:nvSpPr>
          <p:cNvPr id="3" name="TextBox 2">
            <a:extLst>
              <a:ext uri="{FF2B5EF4-FFF2-40B4-BE49-F238E27FC236}">
                <a16:creationId xmlns:a16="http://schemas.microsoft.com/office/drawing/2014/main" id="{C10CBE77-ED73-89AA-3346-CBC2FE4EF652}"/>
              </a:ext>
            </a:extLst>
          </p:cNvPr>
          <p:cNvSpPr txBox="1"/>
          <p:nvPr/>
        </p:nvSpPr>
        <p:spPr>
          <a:xfrm>
            <a:off x="685800" y="2511802"/>
            <a:ext cx="5765706" cy="5632311"/>
          </a:xfrm>
          <a:prstGeom prst="rect">
            <a:avLst/>
          </a:prstGeom>
          <a:noFill/>
        </p:spPr>
        <p:txBody>
          <a:bodyPr wrap="square" rtlCol="0">
            <a:spAutoFit/>
          </a:bodyPr>
          <a:lstStyle/>
          <a:p>
            <a:r>
              <a:rPr lang="en-US" sz="3600" dirty="0">
                <a:solidFill>
                  <a:srgbClr val="505050"/>
                </a:solidFill>
              </a:rPr>
              <a:t>Locked unit, full psychiatric capability</a:t>
            </a:r>
          </a:p>
          <a:p>
            <a:endParaRPr lang="en-US" sz="1200" dirty="0">
              <a:solidFill>
                <a:srgbClr val="505050"/>
              </a:solidFill>
            </a:endParaRPr>
          </a:p>
          <a:p>
            <a:r>
              <a:rPr lang="en-US" sz="3600" dirty="0">
                <a:solidFill>
                  <a:srgbClr val="505050"/>
                </a:solidFill>
              </a:rPr>
              <a:t>Staffed by dual-trained (Med AND Psych) or two physicians (one each)</a:t>
            </a:r>
          </a:p>
          <a:p>
            <a:endParaRPr lang="en-US" sz="1200" dirty="0">
              <a:solidFill>
                <a:srgbClr val="505050"/>
              </a:solidFill>
            </a:endParaRPr>
          </a:p>
          <a:p>
            <a:r>
              <a:rPr lang="en-US" sz="3600" dirty="0">
                <a:solidFill>
                  <a:srgbClr val="505050"/>
                </a:solidFill>
              </a:rPr>
              <a:t>Dual-trained nursing</a:t>
            </a:r>
          </a:p>
          <a:p>
            <a:endParaRPr lang="en-US" sz="1200" dirty="0">
              <a:solidFill>
                <a:srgbClr val="505050"/>
              </a:solidFill>
            </a:endParaRPr>
          </a:p>
          <a:p>
            <a:r>
              <a:rPr lang="en-US" sz="3600" u="sng" dirty="0">
                <a:solidFill>
                  <a:srgbClr val="505050"/>
                </a:solidFill>
              </a:rPr>
              <a:t>Outcomes</a:t>
            </a:r>
            <a:r>
              <a:rPr lang="en-US" sz="3600" dirty="0">
                <a:solidFill>
                  <a:srgbClr val="505050"/>
                </a:solidFill>
              </a:rPr>
              <a:t>: improved discharge to community (but increased LOS)</a:t>
            </a:r>
          </a:p>
        </p:txBody>
      </p:sp>
      <p:sp>
        <p:nvSpPr>
          <p:cNvPr id="7" name="TextBox 6">
            <a:extLst>
              <a:ext uri="{FF2B5EF4-FFF2-40B4-BE49-F238E27FC236}">
                <a16:creationId xmlns:a16="http://schemas.microsoft.com/office/drawing/2014/main" id="{14645070-AF33-3468-C1BA-2F2FF2515F53}"/>
              </a:ext>
            </a:extLst>
          </p:cNvPr>
          <p:cNvSpPr txBox="1"/>
          <p:nvPr/>
        </p:nvSpPr>
        <p:spPr>
          <a:xfrm>
            <a:off x="6553200" y="2511802"/>
            <a:ext cx="5765706" cy="5632311"/>
          </a:xfrm>
          <a:prstGeom prst="rect">
            <a:avLst/>
          </a:prstGeom>
          <a:noFill/>
        </p:spPr>
        <p:txBody>
          <a:bodyPr wrap="square" rtlCol="0">
            <a:spAutoFit/>
          </a:bodyPr>
          <a:lstStyle/>
          <a:p>
            <a:r>
              <a:rPr lang="en-US" sz="3600" dirty="0">
                <a:solidFill>
                  <a:srgbClr val="505050"/>
                </a:solidFill>
              </a:rPr>
              <a:t>Locked unit, full psychiatric capability</a:t>
            </a:r>
          </a:p>
          <a:p>
            <a:endParaRPr lang="en-US" sz="1200" dirty="0">
              <a:solidFill>
                <a:srgbClr val="505050"/>
              </a:solidFill>
            </a:endParaRPr>
          </a:p>
          <a:p>
            <a:r>
              <a:rPr lang="en-US" sz="3600" dirty="0">
                <a:solidFill>
                  <a:srgbClr val="505050"/>
                </a:solidFill>
              </a:rPr>
              <a:t>Embedded Psychiatrist, Medicine Medical Director + Psychology, Pharmacist</a:t>
            </a:r>
          </a:p>
          <a:p>
            <a:endParaRPr lang="en-US" sz="1200" dirty="0">
              <a:solidFill>
                <a:srgbClr val="505050"/>
              </a:solidFill>
            </a:endParaRPr>
          </a:p>
          <a:p>
            <a:r>
              <a:rPr lang="en-US" sz="3600" dirty="0">
                <a:solidFill>
                  <a:srgbClr val="505050"/>
                </a:solidFill>
              </a:rPr>
              <a:t>Nursing-led rounds</a:t>
            </a:r>
          </a:p>
          <a:p>
            <a:endParaRPr lang="en-US" sz="1200" dirty="0">
              <a:solidFill>
                <a:srgbClr val="505050"/>
              </a:solidFill>
            </a:endParaRPr>
          </a:p>
          <a:p>
            <a:r>
              <a:rPr lang="en-US" sz="3600" u="sng" dirty="0">
                <a:solidFill>
                  <a:srgbClr val="505050"/>
                </a:solidFill>
              </a:rPr>
              <a:t>Outcomes</a:t>
            </a:r>
            <a:r>
              <a:rPr lang="en-US" sz="3600" dirty="0">
                <a:solidFill>
                  <a:srgbClr val="505050"/>
                </a:solidFill>
              </a:rPr>
              <a:t>: decreased LOS &amp; readmissions, decreased 1:1 sitter use</a:t>
            </a:r>
          </a:p>
        </p:txBody>
      </p:sp>
      <p:sp>
        <p:nvSpPr>
          <p:cNvPr id="8" name="TextBox 7">
            <a:extLst>
              <a:ext uri="{FF2B5EF4-FFF2-40B4-BE49-F238E27FC236}">
                <a16:creationId xmlns:a16="http://schemas.microsoft.com/office/drawing/2014/main" id="{2BB3647C-E438-C3B6-A198-960F92069C37}"/>
              </a:ext>
            </a:extLst>
          </p:cNvPr>
          <p:cNvSpPr txBox="1"/>
          <p:nvPr/>
        </p:nvSpPr>
        <p:spPr>
          <a:xfrm>
            <a:off x="12344400" y="2507324"/>
            <a:ext cx="5765706" cy="5078313"/>
          </a:xfrm>
          <a:prstGeom prst="rect">
            <a:avLst/>
          </a:prstGeom>
          <a:noFill/>
        </p:spPr>
        <p:txBody>
          <a:bodyPr wrap="square" rtlCol="0">
            <a:spAutoFit/>
          </a:bodyPr>
          <a:lstStyle/>
          <a:p>
            <a:r>
              <a:rPr lang="en-US" sz="3600" dirty="0">
                <a:solidFill>
                  <a:srgbClr val="505050"/>
                </a:solidFill>
              </a:rPr>
              <a:t>Open unit, patients stabilized then return to previous unit</a:t>
            </a:r>
          </a:p>
          <a:p>
            <a:endParaRPr lang="en-US" sz="1200" dirty="0">
              <a:solidFill>
                <a:srgbClr val="505050"/>
              </a:solidFill>
            </a:endParaRPr>
          </a:p>
          <a:p>
            <a:r>
              <a:rPr lang="en-US" sz="3600" dirty="0">
                <a:solidFill>
                  <a:srgbClr val="505050"/>
                </a:solidFill>
              </a:rPr>
              <a:t>Psychiatrist is Medical Director, consultants</a:t>
            </a:r>
          </a:p>
          <a:p>
            <a:endParaRPr lang="en-US" sz="1200" dirty="0">
              <a:solidFill>
                <a:srgbClr val="505050"/>
              </a:solidFill>
            </a:endParaRPr>
          </a:p>
          <a:p>
            <a:r>
              <a:rPr lang="en-US" sz="3600" dirty="0">
                <a:solidFill>
                  <a:srgbClr val="505050"/>
                </a:solidFill>
              </a:rPr>
              <a:t>Open staffing model – any M/S team can be primary</a:t>
            </a:r>
          </a:p>
          <a:p>
            <a:endParaRPr lang="en-US" sz="1200" dirty="0">
              <a:solidFill>
                <a:srgbClr val="505050"/>
              </a:solidFill>
            </a:endParaRPr>
          </a:p>
          <a:p>
            <a:r>
              <a:rPr lang="en-US" sz="3600" u="sng" dirty="0">
                <a:solidFill>
                  <a:srgbClr val="505050"/>
                </a:solidFill>
              </a:rPr>
              <a:t>Outcomes</a:t>
            </a:r>
            <a:r>
              <a:rPr lang="en-US" sz="3600" dirty="0">
                <a:solidFill>
                  <a:srgbClr val="505050"/>
                </a:solidFill>
              </a:rPr>
              <a:t>: reduced restraints and violence</a:t>
            </a:r>
          </a:p>
        </p:txBody>
      </p:sp>
    </p:spTree>
    <p:extLst>
      <p:ext uri="{BB962C8B-B14F-4D97-AF65-F5344CB8AC3E}">
        <p14:creationId xmlns:p14="http://schemas.microsoft.com/office/powerpoint/2010/main" val="8897173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5861-61CF-5D2D-A22E-050A597CCE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4F98B16-500D-04CF-8235-58130DBD9351}"/>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396A92DD-F11F-828A-7494-82A96019F3A4}"/>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a:extLst>
              <a:ext uri="{FF2B5EF4-FFF2-40B4-BE49-F238E27FC236}">
                <a16:creationId xmlns:a16="http://schemas.microsoft.com/office/drawing/2014/main" id="{E34E565B-EFE7-32A6-2550-06A61D716239}"/>
              </a:ext>
            </a:extLst>
          </p:cNvPr>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6" name="TextBox 6">
            <a:extLst>
              <a:ext uri="{FF2B5EF4-FFF2-40B4-BE49-F238E27FC236}">
                <a16:creationId xmlns:a16="http://schemas.microsoft.com/office/drawing/2014/main" id="{DE1F3A17-56AC-32D2-A5D0-77EA144C68C0}"/>
              </a:ext>
            </a:extLst>
          </p:cNvPr>
          <p:cNvSpPr txBox="1"/>
          <p:nvPr/>
        </p:nvSpPr>
        <p:spPr>
          <a:xfrm>
            <a:off x="1028700" y="3883527"/>
            <a:ext cx="9867900" cy="1031373"/>
          </a:xfrm>
          <a:prstGeom prst="rect">
            <a:avLst/>
          </a:prstGeom>
        </p:spPr>
        <p:txBody>
          <a:bodyPr wrap="square" lIns="0" tIns="0" rIns="0" bIns="0" rtlCol="0" anchor="t">
            <a:spAutoFit/>
          </a:bodyPr>
          <a:lstStyle/>
          <a:p>
            <a:pPr algn="l">
              <a:lnSpc>
                <a:spcPts val="8400"/>
              </a:lnSpc>
              <a:spcBef>
                <a:spcPct val="0"/>
              </a:spcBef>
            </a:pPr>
            <a:r>
              <a:rPr lang="en-US" sz="6600" b="1" dirty="0">
                <a:solidFill>
                  <a:srgbClr val="000000"/>
                </a:solidFill>
                <a:latin typeface="Calibri (MS) Bold"/>
                <a:ea typeface="Calibri (MS) Bold"/>
                <a:cs typeface="Calibri (MS) Bold"/>
                <a:sym typeface="Calibri (MS) Bold"/>
              </a:rPr>
              <a:t>The Why fueled the process</a:t>
            </a:r>
          </a:p>
        </p:txBody>
      </p:sp>
    </p:spTree>
    <p:extLst>
      <p:ext uri="{BB962C8B-B14F-4D97-AF65-F5344CB8AC3E}">
        <p14:creationId xmlns:p14="http://schemas.microsoft.com/office/powerpoint/2010/main" val="1564407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7DEC0-7F9F-A2E8-0280-827D57E4ED72}"/>
              </a:ext>
            </a:extLst>
          </p:cNvPr>
          <p:cNvSpPr>
            <a:spLocks noGrp="1"/>
          </p:cNvSpPr>
          <p:nvPr>
            <p:ph type="title"/>
          </p:nvPr>
        </p:nvSpPr>
        <p:spPr>
          <a:xfrm>
            <a:off x="762000" y="274638"/>
            <a:ext cx="8229600" cy="1143000"/>
          </a:xfrm>
        </p:spPr>
        <p:txBody>
          <a:bodyPr/>
          <a:lstStyle/>
          <a:p>
            <a:pPr algn="l"/>
            <a:r>
              <a:rPr lang="en-US" dirty="0"/>
              <a:t>It started with collaboration...</a:t>
            </a:r>
          </a:p>
        </p:txBody>
      </p:sp>
      <p:pic>
        <p:nvPicPr>
          <p:cNvPr id="3" name="Picture 2" descr="A floor plan of a courtyard&#10;&#10;Description automatically generated">
            <a:extLst>
              <a:ext uri="{FF2B5EF4-FFF2-40B4-BE49-F238E27FC236}">
                <a16:creationId xmlns:a16="http://schemas.microsoft.com/office/drawing/2014/main" id="{CEEE2575-ACFC-228C-9F71-712C6078B571}"/>
              </a:ext>
            </a:extLst>
          </p:cNvPr>
          <p:cNvPicPr>
            <a:picLocks noChangeAspect="1"/>
          </p:cNvPicPr>
          <p:nvPr/>
        </p:nvPicPr>
        <p:blipFill rotWithShape="1">
          <a:blip r:embed="rId2"/>
          <a:srcRect l="5133" t="18373" r="7608" b="19422"/>
          <a:stretch/>
        </p:blipFill>
        <p:spPr>
          <a:xfrm>
            <a:off x="573483" y="3009900"/>
            <a:ext cx="10150910" cy="4677709"/>
          </a:xfrm>
          <a:prstGeom prst="rect">
            <a:avLst/>
          </a:prstGeom>
        </p:spPr>
      </p:pic>
      <p:pic>
        <p:nvPicPr>
          <p:cNvPr id="4" name="Picture 3" descr="A map of a building&#10;&#10;Description automatically generated">
            <a:extLst>
              <a:ext uri="{FF2B5EF4-FFF2-40B4-BE49-F238E27FC236}">
                <a16:creationId xmlns:a16="http://schemas.microsoft.com/office/drawing/2014/main" id="{03991739-B24B-6335-3D8B-623DF0878904}"/>
              </a:ext>
            </a:extLst>
          </p:cNvPr>
          <p:cNvPicPr>
            <a:picLocks noChangeAspect="1"/>
          </p:cNvPicPr>
          <p:nvPr/>
        </p:nvPicPr>
        <p:blipFill rotWithShape="1">
          <a:blip r:embed="rId3"/>
          <a:srcRect t="1948" r="1416"/>
          <a:stretch/>
        </p:blipFill>
        <p:spPr>
          <a:xfrm>
            <a:off x="10896600" y="472564"/>
            <a:ext cx="6817917" cy="8852452"/>
          </a:xfrm>
          <a:prstGeom prst="rect">
            <a:avLst/>
          </a:prstGeom>
        </p:spPr>
      </p:pic>
      <p:sp>
        <p:nvSpPr>
          <p:cNvPr id="6" name="TextBox 5">
            <a:extLst>
              <a:ext uri="{FF2B5EF4-FFF2-40B4-BE49-F238E27FC236}">
                <a16:creationId xmlns:a16="http://schemas.microsoft.com/office/drawing/2014/main" id="{0303163C-C8FB-7873-D85C-7CBC9FF70063}"/>
              </a:ext>
            </a:extLst>
          </p:cNvPr>
          <p:cNvSpPr txBox="1"/>
          <p:nvPr/>
        </p:nvSpPr>
        <p:spPr>
          <a:xfrm>
            <a:off x="10820400" y="8496300"/>
            <a:ext cx="2746776"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dirty="0"/>
              <a:t>NYP CUIMC IP BH + Med-Psych</a:t>
            </a:r>
          </a:p>
        </p:txBody>
      </p:sp>
      <p:sp>
        <p:nvSpPr>
          <p:cNvPr id="8" name="TextBox 7">
            <a:extLst>
              <a:ext uri="{FF2B5EF4-FFF2-40B4-BE49-F238E27FC236}">
                <a16:creationId xmlns:a16="http://schemas.microsoft.com/office/drawing/2014/main" id="{1D7800A5-9961-E58E-0252-F2F3C007198E}"/>
              </a:ext>
            </a:extLst>
          </p:cNvPr>
          <p:cNvSpPr txBox="1"/>
          <p:nvPr/>
        </p:nvSpPr>
        <p:spPr>
          <a:xfrm>
            <a:off x="593578" y="7851457"/>
            <a:ext cx="329262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dirty="0"/>
              <a:t>Froedtert Health CIU (2023)</a:t>
            </a:r>
            <a:endParaRPr lang="en-US" sz="3600" dirty="0"/>
          </a:p>
        </p:txBody>
      </p:sp>
      <p:grpSp>
        <p:nvGrpSpPr>
          <p:cNvPr id="2" name="Group 2">
            <a:extLst>
              <a:ext uri="{FF2B5EF4-FFF2-40B4-BE49-F238E27FC236}">
                <a16:creationId xmlns:a16="http://schemas.microsoft.com/office/drawing/2014/main" id="{3A71CA10-36E9-9E6A-B20E-5B31663A8B65}"/>
              </a:ext>
            </a:extLst>
          </p:cNvPr>
          <p:cNvGrpSpPr/>
          <p:nvPr/>
        </p:nvGrpSpPr>
        <p:grpSpPr>
          <a:xfrm>
            <a:off x="1771" y="9404775"/>
            <a:ext cx="18284456" cy="882225"/>
            <a:chOff x="0" y="0"/>
            <a:chExt cx="24379274" cy="1176300"/>
          </a:xfrm>
        </p:grpSpPr>
        <p:sp>
          <p:nvSpPr>
            <p:cNvPr id="7" name="Freeform 3">
              <a:extLst>
                <a:ext uri="{FF2B5EF4-FFF2-40B4-BE49-F238E27FC236}">
                  <a16:creationId xmlns:a16="http://schemas.microsoft.com/office/drawing/2014/main" id="{C7D42212-678D-B39D-9A81-1879DB23CBC9}"/>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4"/>
              <a:stretch>
                <a:fillRect b="-2"/>
              </a:stretch>
            </a:blipFill>
          </p:spPr>
          <p:txBody>
            <a:bodyPr/>
            <a:lstStyle/>
            <a:p>
              <a:endParaRPr lang="en-US" dirty="0"/>
            </a:p>
          </p:txBody>
        </p:sp>
      </p:grpSp>
    </p:spTree>
    <p:extLst>
      <p:ext uri="{BB962C8B-B14F-4D97-AF65-F5344CB8AC3E}">
        <p14:creationId xmlns:p14="http://schemas.microsoft.com/office/powerpoint/2010/main" val="215468231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8CEC-E870-D75C-8078-590FC6FA55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9E8637-7001-CF52-B604-ABFEBCF0F1F7}"/>
              </a:ext>
            </a:extLst>
          </p:cNvPr>
          <p:cNvSpPr>
            <a:spLocks noGrp="1"/>
          </p:cNvSpPr>
          <p:nvPr>
            <p:ph type="title"/>
          </p:nvPr>
        </p:nvSpPr>
        <p:spPr>
          <a:xfrm>
            <a:off x="762000" y="274638"/>
            <a:ext cx="8229600" cy="1143000"/>
          </a:xfrm>
        </p:spPr>
        <p:txBody>
          <a:bodyPr/>
          <a:lstStyle/>
          <a:p>
            <a:pPr algn="l"/>
            <a:r>
              <a:rPr lang="en-US" dirty="0"/>
              <a:t>...which identified the need</a:t>
            </a:r>
          </a:p>
        </p:txBody>
      </p:sp>
      <p:grpSp>
        <p:nvGrpSpPr>
          <p:cNvPr id="2" name="Group 2">
            <a:extLst>
              <a:ext uri="{FF2B5EF4-FFF2-40B4-BE49-F238E27FC236}">
                <a16:creationId xmlns:a16="http://schemas.microsoft.com/office/drawing/2014/main" id="{F49252FD-E2F3-3CA0-6419-64DDD8ACF09B}"/>
              </a:ext>
            </a:extLst>
          </p:cNvPr>
          <p:cNvGrpSpPr/>
          <p:nvPr/>
        </p:nvGrpSpPr>
        <p:grpSpPr>
          <a:xfrm>
            <a:off x="1771" y="9404775"/>
            <a:ext cx="18284456" cy="882225"/>
            <a:chOff x="0" y="0"/>
            <a:chExt cx="24379274" cy="1176300"/>
          </a:xfrm>
        </p:grpSpPr>
        <p:sp>
          <p:nvSpPr>
            <p:cNvPr id="7" name="Freeform 3">
              <a:extLst>
                <a:ext uri="{FF2B5EF4-FFF2-40B4-BE49-F238E27FC236}">
                  <a16:creationId xmlns:a16="http://schemas.microsoft.com/office/drawing/2014/main" id="{0BEF529F-80E4-F8C8-9323-660E212B6729}"/>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pic>
        <p:nvPicPr>
          <p:cNvPr id="9" name="Picture 8" descr="A paper with text on it&#10;&#10;Description automatically generated">
            <a:extLst>
              <a:ext uri="{FF2B5EF4-FFF2-40B4-BE49-F238E27FC236}">
                <a16:creationId xmlns:a16="http://schemas.microsoft.com/office/drawing/2014/main" id="{0336C4E0-31F5-386E-CA49-89DFF21110A3}"/>
              </a:ext>
            </a:extLst>
          </p:cNvPr>
          <p:cNvPicPr>
            <a:picLocks noChangeAspect="1"/>
          </p:cNvPicPr>
          <p:nvPr/>
        </p:nvPicPr>
        <p:blipFill>
          <a:blip r:embed="rId3"/>
          <a:stretch>
            <a:fillRect/>
          </a:stretch>
        </p:blipFill>
        <p:spPr>
          <a:xfrm>
            <a:off x="6757770" y="1417638"/>
            <a:ext cx="5586630" cy="7612062"/>
          </a:xfrm>
          <a:prstGeom prst="rect">
            <a:avLst/>
          </a:prstGeom>
        </p:spPr>
      </p:pic>
      <p:pic>
        <p:nvPicPr>
          <p:cNvPr id="13" name="Picture 12">
            <a:extLst>
              <a:ext uri="{FF2B5EF4-FFF2-40B4-BE49-F238E27FC236}">
                <a16:creationId xmlns:a16="http://schemas.microsoft.com/office/drawing/2014/main" id="{704B2E1D-0F73-70C4-6EB7-AA53CF5310DD}"/>
              </a:ext>
            </a:extLst>
          </p:cNvPr>
          <p:cNvPicPr>
            <a:picLocks noChangeAspect="1"/>
          </p:cNvPicPr>
          <p:nvPr/>
        </p:nvPicPr>
        <p:blipFill>
          <a:blip r:embed="rId4"/>
          <a:stretch>
            <a:fillRect/>
          </a:stretch>
        </p:blipFill>
        <p:spPr>
          <a:xfrm>
            <a:off x="12951397" y="8194006"/>
            <a:ext cx="4803203" cy="945597"/>
          </a:xfrm>
          <a:prstGeom prst="rect">
            <a:avLst/>
          </a:prstGeom>
        </p:spPr>
      </p:pic>
      <p:pic>
        <p:nvPicPr>
          <p:cNvPr id="11" name="Picture 10">
            <a:extLst>
              <a:ext uri="{FF2B5EF4-FFF2-40B4-BE49-F238E27FC236}">
                <a16:creationId xmlns:a16="http://schemas.microsoft.com/office/drawing/2014/main" id="{DAD42101-1A64-FFC1-4C42-8C4E0E4C9F7D}"/>
              </a:ext>
            </a:extLst>
          </p:cNvPr>
          <p:cNvPicPr>
            <a:picLocks noChangeAspect="1"/>
          </p:cNvPicPr>
          <p:nvPr/>
        </p:nvPicPr>
        <p:blipFill>
          <a:blip r:embed="rId5"/>
          <a:stretch>
            <a:fillRect/>
          </a:stretch>
        </p:blipFill>
        <p:spPr>
          <a:xfrm>
            <a:off x="12633451" y="2019300"/>
            <a:ext cx="4968749" cy="6458310"/>
          </a:xfrm>
          <a:prstGeom prst="rect">
            <a:avLst/>
          </a:prstGeom>
        </p:spPr>
      </p:pic>
      <p:sp>
        <p:nvSpPr>
          <p:cNvPr id="14" name="TextBox 13">
            <a:extLst>
              <a:ext uri="{FF2B5EF4-FFF2-40B4-BE49-F238E27FC236}">
                <a16:creationId xmlns:a16="http://schemas.microsoft.com/office/drawing/2014/main" id="{C194E704-12CD-6FF1-489B-5061E6B36DAE}"/>
              </a:ext>
            </a:extLst>
          </p:cNvPr>
          <p:cNvSpPr txBox="1"/>
          <p:nvPr/>
        </p:nvSpPr>
        <p:spPr>
          <a:xfrm>
            <a:off x="589023" y="1409700"/>
            <a:ext cx="5049777" cy="8956298"/>
          </a:xfrm>
          <a:prstGeom prst="rect">
            <a:avLst/>
          </a:prstGeom>
          <a:noFill/>
        </p:spPr>
        <p:txBody>
          <a:bodyPr wrap="square" rtlCol="0">
            <a:spAutoFit/>
          </a:bodyPr>
          <a:lstStyle/>
          <a:p>
            <a:r>
              <a:rPr lang="en-US" sz="3600" dirty="0">
                <a:solidFill>
                  <a:srgbClr val="505050"/>
                </a:solidFill>
              </a:rPr>
              <a:t>In the 2022 FGI Guidelines for the Design and Construction of Hospitals Document, there is very little content to guide the design of an MPU:</a:t>
            </a:r>
          </a:p>
          <a:p>
            <a:pPr marL="571500" indent="-571500">
              <a:buFont typeface="Arial" panose="020B0604020202020204" pitchFamily="34" charset="0"/>
              <a:buChar char="•"/>
            </a:pPr>
            <a:r>
              <a:rPr lang="en-US" sz="3600" dirty="0">
                <a:solidFill>
                  <a:srgbClr val="505050"/>
                </a:solidFill>
              </a:rPr>
              <a:t>Focused on the patient room</a:t>
            </a:r>
          </a:p>
          <a:p>
            <a:pPr marL="571500" indent="-571500">
              <a:buFont typeface="Arial" panose="020B0604020202020204" pitchFamily="34" charset="0"/>
              <a:buChar char="•"/>
            </a:pPr>
            <a:r>
              <a:rPr lang="en-US" sz="3600" dirty="0">
                <a:solidFill>
                  <a:srgbClr val="505050"/>
                </a:solidFill>
              </a:rPr>
              <a:t>Location addressed: Med/Surg or B&amp;MH patient care unit</a:t>
            </a:r>
          </a:p>
          <a:p>
            <a:pPr marL="571500" indent="-571500">
              <a:buFont typeface="Arial" panose="020B0604020202020204" pitchFamily="34" charset="0"/>
              <a:buChar char="•"/>
            </a:pPr>
            <a:r>
              <a:rPr lang="en-US" sz="3600" dirty="0">
                <a:solidFill>
                  <a:srgbClr val="505050"/>
                </a:solidFill>
              </a:rPr>
              <a:t>Staff observation of room entry required</a:t>
            </a:r>
          </a:p>
          <a:p>
            <a:pPr marL="571500" indent="-571500">
              <a:buFont typeface="Arial" panose="020B0604020202020204" pitchFamily="34" charset="0"/>
              <a:buChar char="•"/>
            </a:pPr>
            <a:endParaRPr lang="en-US" sz="3600" dirty="0">
              <a:solidFill>
                <a:srgbClr val="505050"/>
              </a:solidFill>
            </a:endParaRPr>
          </a:p>
          <a:p>
            <a:endParaRPr lang="en-US" sz="3600" dirty="0"/>
          </a:p>
        </p:txBody>
      </p:sp>
    </p:spTree>
    <p:extLst>
      <p:ext uri="{BB962C8B-B14F-4D97-AF65-F5344CB8AC3E}">
        <p14:creationId xmlns:p14="http://schemas.microsoft.com/office/powerpoint/2010/main" val="31255000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7DEC0-7F9F-A2E8-0280-827D57E4ED72}"/>
              </a:ext>
            </a:extLst>
          </p:cNvPr>
          <p:cNvSpPr>
            <a:spLocks noGrp="1"/>
          </p:cNvSpPr>
          <p:nvPr>
            <p:ph type="title"/>
          </p:nvPr>
        </p:nvSpPr>
        <p:spPr>
          <a:xfrm>
            <a:off x="685800" y="274638"/>
            <a:ext cx="8229600" cy="1143000"/>
          </a:xfrm>
        </p:spPr>
        <p:txBody>
          <a:bodyPr/>
          <a:lstStyle/>
          <a:p>
            <a:pPr algn="l"/>
            <a:r>
              <a:rPr lang="en-US" dirty="0"/>
              <a:t>...then carrying it forward</a:t>
            </a:r>
          </a:p>
        </p:txBody>
      </p:sp>
      <p:sp>
        <p:nvSpPr>
          <p:cNvPr id="6" name="TextBox 5">
            <a:extLst>
              <a:ext uri="{FF2B5EF4-FFF2-40B4-BE49-F238E27FC236}">
                <a16:creationId xmlns:a16="http://schemas.microsoft.com/office/drawing/2014/main" id="{0303163C-C8FB-7873-D85C-7CBC9FF70063}"/>
              </a:ext>
            </a:extLst>
          </p:cNvPr>
          <p:cNvSpPr txBox="1"/>
          <p:nvPr/>
        </p:nvSpPr>
        <p:spPr>
          <a:xfrm>
            <a:off x="549343" y="9528684"/>
            <a:ext cx="1015062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a:t>Proposal to the 2026 FGI Guidelines – Med/Surg / M&amp;BH Medical Complexity Unit</a:t>
            </a:r>
            <a:endParaRPr lang="en-US" sz="3600"/>
          </a:p>
        </p:txBody>
      </p:sp>
      <p:pic>
        <p:nvPicPr>
          <p:cNvPr id="2" name="Picture 1" descr="A screenshot of a medical form&#10;&#10;Description automatically generated">
            <a:extLst>
              <a:ext uri="{FF2B5EF4-FFF2-40B4-BE49-F238E27FC236}">
                <a16:creationId xmlns:a16="http://schemas.microsoft.com/office/drawing/2014/main" id="{7A6A2966-2A31-872E-C858-5D24400A1BA2}"/>
              </a:ext>
            </a:extLst>
          </p:cNvPr>
          <p:cNvPicPr>
            <a:picLocks noChangeAspect="1"/>
          </p:cNvPicPr>
          <p:nvPr/>
        </p:nvPicPr>
        <p:blipFill>
          <a:blip r:embed="rId2"/>
          <a:stretch>
            <a:fillRect/>
          </a:stretch>
        </p:blipFill>
        <p:spPr>
          <a:xfrm>
            <a:off x="731862" y="1333500"/>
            <a:ext cx="5690996" cy="807127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7D1FB2A-C82E-6803-012D-F91C24DFBE68}"/>
              </a:ext>
            </a:extLst>
          </p:cNvPr>
          <p:cNvPicPr>
            <a:picLocks noChangeAspect="1"/>
          </p:cNvPicPr>
          <p:nvPr/>
        </p:nvPicPr>
        <p:blipFill>
          <a:blip r:embed="rId3"/>
          <a:stretch>
            <a:fillRect/>
          </a:stretch>
        </p:blipFill>
        <p:spPr>
          <a:xfrm>
            <a:off x="6284958" y="1257300"/>
            <a:ext cx="5690996" cy="8147475"/>
          </a:xfrm>
          <a:prstGeom prst="rect">
            <a:avLst/>
          </a:prstGeom>
        </p:spPr>
      </p:pic>
      <p:pic>
        <p:nvPicPr>
          <p:cNvPr id="9" name="Picture 8" descr="A screenshot of a document&#10;&#10;Description automatically generated">
            <a:extLst>
              <a:ext uri="{FF2B5EF4-FFF2-40B4-BE49-F238E27FC236}">
                <a16:creationId xmlns:a16="http://schemas.microsoft.com/office/drawing/2014/main" id="{7B77037F-EB06-C603-9A00-FB9F37CA5968}"/>
              </a:ext>
            </a:extLst>
          </p:cNvPr>
          <p:cNvPicPr>
            <a:picLocks noChangeAspect="1"/>
          </p:cNvPicPr>
          <p:nvPr/>
        </p:nvPicPr>
        <p:blipFill>
          <a:blip r:embed="rId4"/>
          <a:stretch>
            <a:fillRect/>
          </a:stretch>
        </p:blipFill>
        <p:spPr>
          <a:xfrm>
            <a:off x="11679614" y="1257300"/>
            <a:ext cx="5541704" cy="8147475"/>
          </a:xfrm>
          <a:prstGeom prst="rect">
            <a:avLst/>
          </a:prstGeom>
        </p:spPr>
      </p:pic>
      <p:grpSp>
        <p:nvGrpSpPr>
          <p:cNvPr id="3" name="Group 2">
            <a:extLst>
              <a:ext uri="{FF2B5EF4-FFF2-40B4-BE49-F238E27FC236}">
                <a16:creationId xmlns:a16="http://schemas.microsoft.com/office/drawing/2014/main" id="{122DFC56-798C-14CC-958A-3190AE2E5472}"/>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8226B295-827F-5F6E-01A1-8B9A75B28AD7}"/>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5"/>
              <a:stretch>
                <a:fillRect b="-2"/>
              </a:stretch>
            </a:blipFill>
          </p:spPr>
          <p:txBody>
            <a:bodyPr/>
            <a:lstStyle/>
            <a:p>
              <a:endParaRPr lang="en-US" dirty="0"/>
            </a:p>
          </p:txBody>
        </p:sp>
      </p:grpSp>
    </p:spTree>
    <p:extLst>
      <p:ext uri="{BB962C8B-B14F-4D97-AF65-F5344CB8AC3E}">
        <p14:creationId xmlns:p14="http://schemas.microsoft.com/office/powerpoint/2010/main" val="60066171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7DEC0-7F9F-A2E8-0280-827D57E4ED72}"/>
              </a:ext>
            </a:extLst>
          </p:cNvPr>
          <p:cNvSpPr>
            <a:spLocks noGrp="1"/>
          </p:cNvSpPr>
          <p:nvPr>
            <p:ph type="title"/>
          </p:nvPr>
        </p:nvSpPr>
        <p:spPr>
          <a:xfrm>
            <a:off x="685800" y="266700"/>
            <a:ext cx="8686800" cy="1143000"/>
          </a:xfrm>
        </p:spPr>
        <p:txBody>
          <a:bodyPr>
            <a:noAutofit/>
          </a:bodyPr>
          <a:lstStyle/>
          <a:p>
            <a:pPr algn="l"/>
            <a:r>
              <a:rPr lang="en-US" dirty="0"/>
              <a:t>...building from existing components</a:t>
            </a:r>
          </a:p>
        </p:txBody>
      </p:sp>
      <p:sp>
        <p:nvSpPr>
          <p:cNvPr id="6" name="TextBox 5">
            <a:extLst>
              <a:ext uri="{FF2B5EF4-FFF2-40B4-BE49-F238E27FC236}">
                <a16:creationId xmlns:a16="http://schemas.microsoft.com/office/drawing/2014/main" id="{0303163C-C8FB-7873-D85C-7CBC9FF70063}"/>
              </a:ext>
            </a:extLst>
          </p:cNvPr>
          <p:cNvSpPr txBox="1"/>
          <p:nvPr/>
        </p:nvSpPr>
        <p:spPr>
          <a:xfrm>
            <a:off x="549343" y="9447394"/>
            <a:ext cx="1015062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a:t>Excerpts from the 2022 FGI Guidelines – Hospital Document</a:t>
            </a:r>
            <a:endParaRPr lang="en-US" sz="3600"/>
          </a:p>
        </p:txBody>
      </p:sp>
      <p:pic>
        <p:nvPicPr>
          <p:cNvPr id="3" name="Picture 2" descr="A close-up of a medical document&#10;&#10;Description automatically generated">
            <a:extLst>
              <a:ext uri="{FF2B5EF4-FFF2-40B4-BE49-F238E27FC236}">
                <a16:creationId xmlns:a16="http://schemas.microsoft.com/office/drawing/2014/main" id="{7D4CB8D0-5FE4-EBDF-BA8D-DB06DD32E82C}"/>
              </a:ext>
            </a:extLst>
          </p:cNvPr>
          <p:cNvPicPr>
            <a:picLocks noChangeAspect="1"/>
          </p:cNvPicPr>
          <p:nvPr/>
        </p:nvPicPr>
        <p:blipFill>
          <a:blip r:embed="rId2"/>
          <a:stretch>
            <a:fillRect/>
          </a:stretch>
        </p:blipFill>
        <p:spPr>
          <a:xfrm>
            <a:off x="761999" y="1499398"/>
            <a:ext cx="5535722" cy="7373668"/>
          </a:xfrm>
          <a:prstGeom prst="rect">
            <a:avLst/>
          </a:prstGeom>
        </p:spPr>
      </p:pic>
      <p:pic>
        <p:nvPicPr>
          <p:cNvPr id="7" name="Picture 6" descr="A page of a manual&#10;&#10;Description automatically generated">
            <a:extLst>
              <a:ext uri="{FF2B5EF4-FFF2-40B4-BE49-F238E27FC236}">
                <a16:creationId xmlns:a16="http://schemas.microsoft.com/office/drawing/2014/main" id="{CA9BA7F5-B2F8-58D5-C5F7-F0C6F930F27F}"/>
              </a:ext>
            </a:extLst>
          </p:cNvPr>
          <p:cNvPicPr>
            <a:picLocks noChangeAspect="1"/>
          </p:cNvPicPr>
          <p:nvPr/>
        </p:nvPicPr>
        <p:blipFill>
          <a:blip r:embed="rId3"/>
          <a:stretch>
            <a:fillRect/>
          </a:stretch>
        </p:blipFill>
        <p:spPr>
          <a:xfrm>
            <a:off x="6621665" y="1388809"/>
            <a:ext cx="4956594" cy="7484258"/>
          </a:xfrm>
          <a:prstGeom prst="rect">
            <a:avLst/>
          </a:prstGeom>
        </p:spPr>
      </p:pic>
      <p:pic>
        <p:nvPicPr>
          <p:cNvPr id="9" name="Picture 8" descr="A paper with text on it&#10;&#10;Description automatically generated">
            <a:extLst>
              <a:ext uri="{FF2B5EF4-FFF2-40B4-BE49-F238E27FC236}">
                <a16:creationId xmlns:a16="http://schemas.microsoft.com/office/drawing/2014/main" id="{19BCDE51-5053-EDF8-03AA-338C83F1D8DD}"/>
              </a:ext>
            </a:extLst>
          </p:cNvPr>
          <p:cNvPicPr>
            <a:picLocks noChangeAspect="1"/>
          </p:cNvPicPr>
          <p:nvPr/>
        </p:nvPicPr>
        <p:blipFill>
          <a:blip r:embed="rId4"/>
          <a:stretch>
            <a:fillRect/>
          </a:stretch>
        </p:blipFill>
        <p:spPr>
          <a:xfrm>
            <a:off x="11858060" y="1622818"/>
            <a:ext cx="5292020" cy="7210640"/>
          </a:xfrm>
          <a:prstGeom prst="rect">
            <a:avLst/>
          </a:prstGeom>
        </p:spPr>
      </p:pic>
      <p:grpSp>
        <p:nvGrpSpPr>
          <p:cNvPr id="2" name="Group 2">
            <a:extLst>
              <a:ext uri="{FF2B5EF4-FFF2-40B4-BE49-F238E27FC236}">
                <a16:creationId xmlns:a16="http://schemas.microsoft.com/office/drawing/2014/main" id="{8A1863B2-C6D2-0D3A-412B-9FAF56A7D374}"/>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B3731ECB-DE67-E517-92E5-83F6D71222D2}"/>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5"/>
              <a:stretch>
                <a:fillRect b="-2"/>
              </a:stretch>
            </a:blipFill>
          </p:spPr>
          <p:txBody>
            <a:bodyPr/>
            <a:lstStyle/>
            <a:p>
              <a:endParaRPr lang="en-US" dirty="0"/>
            </a:p>
          </p:txBody>
        </p:sp>
      </p:grpSp>
    </p:spTree>
    <p:extLst>
      <p:ext uri="{BB962C8B-B14F-4D97-AF65-F5344CB8AC3E}">
        <p14:creationId xmlns:p14="http://schemas.microsoft.com/office/powerpoint/2010/main" val="163728629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7DEC0-7F9F-A2E8-0280-827D57E4ED72}"/>
              </a:ext>
            </a:extLst>
          </p:cNvPr>
          <p:cNvSpPr>
            <a:spLocks noGrp="1"/>
          </p:cNvSpPr>
          <p:nvPr>
            <p:ph type="title"/>
          </p:nvPr>
        </p:nvSpPr>
        <p:spPr>
          <a:xfrm>
            <a:off x="685800" y="274638"/>
            <a:ext cx="10820400" cy="1143000"/>
          </a:xfrm>
        </p:spPr>
        <p:txBody>
          <a:bodyPr>
            <a:noAutofit/>
          </a:bodyPr>
          <a:lstStyle/>
          <a:p>
            <a:pPr algn="l"/>
            <a:r>
              <a:rPr lang="en-US" dirty="0"/>
              <a:t>...and adding typology-specific considerations</a:t>
            </a:r>
          </a:p>
        </p:txBody>
      </p:sp>
      <p:sp>
        <p:nvSpPr>
          <p:cNvPr id="6" name="TextBox 5">
            <a:extLst>
              <a:ext uri="{FF2B5EF4-FFF2-40B4-BE49-F238E27FC236}">
                <a16:creationId xmlns:a16="http://schemas.microsoft.com/office/drawing/2014/main" id="{0303163C-C8FB-7873-D85C-7CBC9FF70063}"/>
              </a:ext>
            </a:extLst>
          </p:cNvPr>
          <p:cNvSpPr txBox="1"/>
          <p:nvPr/>
        </p:nvSpPr>
        <p:spPr>
          <a:xfrm>
            <a:off x="549343" y="9420302"/>
            <a:ext cx="1015062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a:t>Proposal to the 2026 FGI Guidelines – Med/Surg / M&amp;BH Medical Complexity Unit</a:t>
            </a:r>
            <a:endParaRPr lang="en-US" sz="3600"/>
          </a:p>
        </p:txBody>
      </p:sp>
      <p:pic>
        <p:nvPicPr>
          <p:cNvPr id="3" name="Picture 2">
            <a:extLst>
              <a:ext uri="{FF2B5EF4-FFF2-40B4-BE49-F238E27FC236}">
                <a16:creationId xmlns:a16="http://schemas.microsoft.com/office/drawing/2014/main" id="{634B41F1-14E2-0057-AFB7-F8BE48A79434}"/>
              </a:ext>
            </a:extLst>
          </p:cNvPr>
          <p:cNvPicPr>
            <a:picLocks noChangeAspect="1"/>
          </p:cNvPicPr>
          <p:nvPr/>
        </p:nvPicPr>
        <p:blipFill>
          <a:blip r:embed="rId2"/>
          <a:stretch>
            <a:fillRect/>
          </a:stretch>
        </p:blipFill>
        <p:spPr>
          <a:xfrm>
            <a:off x="1975562" y="1500813"/>
            <a:ext cx="11101412" cy="7738014"/>
          </a:xfrm>
          <a:prstGeom prst="rect">
            <a:avLst/>
          </a:prstGeom>
        </p:spPr>
      </p:pic>
      <p:grpSp>
        <p:nvGrpSpPr>
          <p:cNvPr id="2" name="Group 2">
            <a:extLst>
              <a:ext uri="{FF2B5EF4-FFF2-40B4-BE49-F238E27FC236}">
                <a16:creationId xmlns:a16="http://schemas.microsoft.com/office/drawing/2014/main" id="{9FB1B027-A09C-B1F5-A828-32AE9FA9DF33}"/>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CEE5EEC1-7053-D071-E8EA-374CA5931EFD}"/>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Tree>
    <p:extLst>
      <p:ext uri="{BB962C8B-B14F-4D97-AF65-F5344CB8AC3E}">
        <p14:creationId xmlns:p14="http://schemas.microsoft.com/office/powerpoint/2010/main" val="180708645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6" name="TextBox 6"/>
          <p:cNvSpPr txBox="1"/>
          <p:nvPr/>
        </p:nvSpPr>
        <p:spPr>
          <a:xfrm>
            <a:off x="1028699" y="647700"/>
            <a:ext cx="16230600" cy="1011046"/>
          </a:xfrm>
          <a:prstGeom prst="rect">
            <a:avLst/>
          </a:prstGeom>
        </p:spPr>
        <p:txBody>
          <a:bodyPr lIns="0" tIns="0" rIns="0" bIns="0" rtlCol="0" anchor="t">
            <a:spAutoFit/>
          </a:bodyPr>
          <a:lstStyle/>
          <a:p>
            <a:pPr algn="l">
              <a:lnSpc>
                <a:spcPts val="8400"/>
              </a:lnSpc>
              <a:spcBef>
                <a:spcPct val="0"/>
              </a:spcBef>
            </a:pPr>
            <a:r>
              <a:rPr lang="en-US" sz="6000" b="1" dirty="0">
                <a:solidFill>
                  <a:srgbClr val="000000"/>
                </a:solidFill>
                <a:latin typeface="Calibri (MS) Bold"/>
                <a:ea typeface="Calibri (MS) Bold"/>
                <a:cs typeface="Calibri (MS) Bold"/>
                <a:sym typeface="Calibri (MS) Bold"/>
              </a:rPr>
              <a:t>AIA Continuing Education</a:t>
            </a:r>
          </a:p>
        </p:txBody>
      </p:sp>
      <p:sp>
        <p:nvSpPr>
          <p:cNvPr id="7" name="TextBox 7"/>
          <p:cNvSpPr txBox="1"/>
          <p:nvPr/>
        </p:nvSpPr>
        <p:spPr>
          <a:xfrm>
            <a:off x="1028699" y="2174379"/>
            <a:ext cx="16230600" cy="6463308"/>
          </a:xfrm>
          <a:prstGeom prst="rect">
            <a:avLst/>
          </a:prstGeom>
        </p:spPr>
        <p:txBody>
          <a:bodyPr lIns="0" tIns="0" rIns="0" bIns="0" rtlCol="0" anchor="t">
            <a:spAutoFit/>
          </a:bodyPr>
          <a:lstStyle/>
          <a:p>
            <a:r>
              <a:rPr lang="en-US" altLang="en-US" sz="3000" dirty="0">
                <a:solidFill>
                  <a:srgbClr val="404040"/>
                </a:solidFill>
              </a:rPr>
              <a:t>The seminar has teamed with a registered provider of AIA - approved continuing education under Provider Number E240. All registered AIA CES Providers must comply with the AIA Standards for Continuing Education Programs. Any questions or concerns about this provider or this learning program may be sent to </a:t>
            </a:r>
            <a:r>
              <a:rPr lang="en-US" altLang="en-US" sz="3000" u="sng" dirty="0">
                <a:solidFill>
                  <a:srgbClr val="404040"/>
                </a:solidFill>
                <a:hlinkClick r:id="rId3"/>
              </a:rPr>
              <a:t>cessupport@aia.org</a:t>
            </a:r>
            <a:r>
              <a:rPr lang="en-US" altLang="en-US" sz="3000" dirty="0">
                <a:solidFill>
                  <a:srgbClr val="404040"/>
                </a:solidFill>
              </a:rPr>
              <a:t> or 800-242-3837 Option 3.</a:t>
            </a:r>
          </a:p>
          <a:p>
            <a:endParaRPr lang="en-US" altLang="en-US" sz="3000" dirty="0">
              <a:solidFill>
                <a:srgbClr val="404040"/>
              </a:solidFill>
            </a:endParaRPr>
          </a:p>
          <a:p>
            <a:r>
              <a:rPr lang="en-US" altLang="en-US" sz="3000" dirty="0">
                <a:solidFill>
                  <a:srgbClr val="404040"/>
                </a:solidFill>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endParaRPr lang="en-US" altLang="en-US" sz="3000" dirty="0">
              <a:solidFill>
                <a:srgbClr val="404040"/>
              </a:solidFill>
            </a:endParaRPr>
          </a:p>
          <a:p>
            <a:r>
              <a:rPr lang="en-US" altLang="en-US" sz="3000" dirty="0">
                <a:solidFill>
                  <a:srgbClr val="404040"/>
                </a:solidFill>
              </a:rPr>
              <a:t>AIA continuing education credit has been reviewed and approved by AIA CES. Learners must complete the entire learning program to receive continuing education credit. AIA continuing education Learning Units earned upon completion of this course will be reported to AIA CES for AIA members. Certificates of Completion for both AIA members and non-AIA members are available upon request.</a:t>
            </a:r>
          </a:p>
        </p:txBody>
      </p:sp>
      <p:sp>
        <p:nvSpPr>
          <p:cNvPr id="8" name="Freeform 8"/>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7DEC0-7F9F-A2E8-0280-827D57E4ED72}"/>
              </a:ext>
            </a:extLst>
          </p:cNvPr>
          <p:cNvSpPr>
            <a:spLocks noGrp="1"/>
          </p:cNvSpPr>
          <p:nvPr>
            <p:ph type="title"/>
          </p:nvPr>
        </p:nvSpPr>
        <p:spPr>
          <a:xfrm>
            <a:off x="685800" y="274638"/>
            <a:ext cx="8229600" cy="1143000"/>
          </a:xfrm>
        </p:spPr>
        <p:txBody>
          <a:bodyPr/>
          <a:lstStyle/>
          <a:p>
            <a:pPr algn="l"/>
            <a:r>
              <a:rPr lang="en-US" dirty="0"/>
              <a:t>...then carrying it forward</a:t>
            </a:r>
          </a:p>
        </p:txBody>
      </p:sp>
      <p:sp>
        <p:nvSpPr>
          <p:cNvPr id="6" name="TextBox 5">
            <a:extLst>
              <a:ext uri="{FF2B5EF4-FFF2-40B4-BE49-F238E27FC236}">
                <a16:creationId xmlns:a16="http://schemas.microsoft.com/office/drawing/2014/main" id="{0303163C-C8FB-7873-D85C-7CBC9FF70063}"/>
              </a:ext>
            </a:extLst>
          </p:cNvPr>
          <p:cNvSpPr txBox="1"/>
          <p:nvPr/>
        </p:nvSpPr>
        <p:spPr>
          <a:xfrm>
            <a:off x="11394928" y="8648700"/>
            <a:ext cx="361647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dirty="0"/>
              <a:t>FGI Whitepaper (upcoming)</a:t>
            </a:r>
            <a:endParaRPr lang="en-US" sz="3600" dirty="0"/>
          </a:p>
        </p:txBody>
      </p:sp>
      <p:pic>
        <p:nvPicPr>
          <p:cNvPr id="3" name="Picture 2" descr="A close-up of a logo&#10;&#10;Description automatically generated">
            <a:extLst>
              <a:ext uri="{FF2B5EF4-FFF2-40B4-BE49-F238E27FC236}">
                <a16:creationId xmlns:a16="http://schemas.microsoft.com/office/drawing/2014/main" id="{39FA0FED-A5D1-E42B-E1AD-4468161623E4}"/>
              </a:ext>
            </a:extLst>
          </p:cNvPr>
          <p:cNvPicPr>
            <a:picLocks noChangeAspect="1"/>
          </p:cNvPicPr>
          <p:nvPr/>
        </p:nvPicPr>
        <p:blipFill>
          <a:blip r:embed="rId2"/>
          <a:stretch>
            <a:fillRect/>
          </a:stretch>
        </p:blipFill>
        <p:spPr>
          <a:xfrm>
            <a:off x="704850" y="1590677"/>
            <a:ext cx="6534150" cy="1657350"/>
          </a:xfrm>
          <a:prstGeom prst="rect">
            <a:avLst/>
          </a:prstGeom>
        </p:spPr>
      </p:pic>
      <p:sp>
        <p:nvSpPr>
          <p:cNvPr id="4" name="TextBox 3">
            <a:extLst>
              <a:ext uri="{FF2B5EF4-FFF2-40B4-BE49-F238E27FC236}">
                <a16:creationId xmlns:a16="http://schemas.microsoft.com/office/drawing/2014/main" id="{94F27983-543A-0A53-C294-CCFE305487C4}"/>
              </a:ext>
            </a:extLst>
          </p:cNvPr>
          <p:cNvSpPr txBox="1"/>
          <p:nvPr/>
        </p:nvSpPr>
        <p:spPr>
          <a:xfrm>
            <a:off x="2346178" y="2848908"/>
            <a:ext cx="489282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dirty="0"/>
              <a:t>Medical Psychiatry Unit Consortium</a:t>
            </a:r>
            <a:endParaRPr lang="en-US" sz="3600" dirty="0"/>
          </a:p>
        </p:txBody>
      </p:sp>
      <p:sp>
        <p:nvSpPr>
          <p:cNvPr id="8" name="TextBox 7">
            <a:extLst>
              <a:ext uri="{FF2B5EF4-FFF2-40B4-BE49-F238E27FC236}">
                <a16:creationId xmlns:a16="http://schemas.microsoft.com/office/drawing/2014/main" id="{07E7A698-06B0-7FE4-A8AC-8CCA9F043060}"/>
              </a:ext>
            </a:extLst>
          </p:cNvPr>
          <p:cNvSpPr txBox="1"/>
          <p:nvPr/>
        </p:nvSpPr>
        <p:spPr>
          <a:xfrm>
            <a:off x="4022578" y="3727728"/>
            <a:ext cx="10150622" cy="1415772"/>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b="1" i="1" dirty="0"/>
              <a:t>Re-imagining the Medical Psychiatry Unit Workshop</a:t>
            </a:r>
          </a:p>
          <a:p>
            <a:r>
              <a:rPr lang="en-US" sz="2000" i="1" dirty="0"/>
              <a:t>2024 AMP Annual Meeting</a:t>
            </a:r>
          </a:p>
          <a:p>
            <a:r>
              <a:rPr lang="en-US" sz="2000" i="1" dirty="0"/>
              <a:t>October 3</a:t>
            </a:r>
            <a:r>
              <a:rPr lang="en-US" sz="2000" i="1" baseline="30000" dirty="0"/>
              <a:t>rd</a:t>
            </a:r>
            <a:r>
              <a:rPr lang="en-US" sz="2000" i="1" dirty="0"/>
              <a:t>, 2024</a:t>
            </a:r>
          </a:p>
          <a:p>
            <a:r>
              <a:rPr lang="en-US" sz="2000" i="1" dirty="0"/>
              <a:t>Milwaukee, WI</a:t>
            </a:r>
          </a:p>
        </p:txBody>
      </p:sp>
      <p:pic>
        <p:nvPicPr>
          <p:cNvPr id="10" name="Picture 9" descr="A white and black document with red text&#10;&#10;Description automatically generated">
            <a:extLst>
              <a:ext uri="{FF2B5EF4-FFF2-40B4-BE49-F238E27FC236}">
                <a16:creationId xmlns:a16="http://schemas.microsoft.com/office/drawing/2014/main" id="{1563374D-3509-1478-943C-BD3F5392E9A0}"/>
              </a:ext>
            </a:extLst>
          </p:cNvPr>
          <p:cNvPicPr>
            <a:picLocks noChangeAspect="1"/>
          </p:cNvPicPr>
          <p:nvPr/>
        </p:nvPicPr>
        <p:blipFill>
          <a:blip r:embed="rId3"/>
          <a:stretch>
            <a:fillRect/>
          </a:stretch>
        </p:blipFill>
        <p:spPr>
          <a:xfrm>
            <a:off x="11556296" y="876300"/>
            <a:ext cx="6026854" cy="7767968"/>
          </a:xfrm>
          <a:prstGeom prst="rect">
            <a:avLst/>
          </a:prstGeom>
        </p:spPr>
      </p:pic>
      <p:sp>
        <p:nvSpPr>
          <p:cNvPr id="11" name="Rectangle 10">
            <a:extLst>
              <a:ext uri="{FF2B5EF4-FFF2-40B4-BE49-F238E27FC236}">
                <a16:creationId xmlns:a16="http://schemas.microsoft.com/office/drawing/2014/main" id="{D10C54F2-C3D0-1F85-1C23-8B8FA142AEA0}"/>
              </a:ext>
            </a:extLst>
          </p:cNvPr>
          <p:cNvSpPr/>
          <p:nvPr/>
        </p:nvSpPr>
        <p:spPr>
          <a:xfrm>
            <a:off x="11556296" y="876301"/>
            <a:ext cx="6026854" cy="776796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2" name="Picture 11" descr="A close-up of a logo&#10;&#10;Description automatically generated">
            <a:extLst>
              <a:ext uri="{FF2B5EF4-FFF2-40B4-BE49-F238E27FC236}">
                <a16:creationId xmlns:a16="http://schemas.microsoft.com/office/drawing/2014/main" id="{BD764F96-76F1-1C5A-4752-34044E13F8BF}"/>
              </a:ext>
            </a:extLst>
          </p:cNvPr>
          <p:cNvPicPr>
            <a:picLocks noChangeAspect="1"/>
          </p:cNvPicPr>
          <p:nvPr/>
        </p:nvPicPr>
        <p:blipFill>
          <a:blip r:embed="rId4"/>
          <a:stretch>
            <a:fillRect/>
          </a:stretch>
        </p:blipFill>
        <p:spPr>
          <a:xfrm>
            <a:off x="695326" y="5314950"/>
            <a:ext cx="9439274" cy="2323514"/>
          </a:xfrm>
          <a:prstGeom prst="rect">
            <a:avLst/>
          </a:prstGeom>
        </p:spPr>
      </p:pic>
      <p:sp>
        <p:nvSpPr>
          <p:cNvPr id="13" name="TextBox 12">
            <a:extLst>
              <a:ext uri="{FF2B5EF4-FFF2-40B4-BE49-F238E27FC236}">
                <a16:creationId xmlns:a16="http://schemas.microsoft.com/office/drawing/2014/main" id="{44BB9DAD-E576-7166-38AE-B57F80537DD1}"/>
              </a:ext>
            </a:extLst>
          </p:cNvPr>
          <p:cNvSpPr txBox="1"/>
          <p:nvPr/>
        </p:nvSpPr>
        <p:spPr>
          <a:xfrm>
            <a:off x="669778" y="7537728"/>
            <a:ext cx="10150622" cy="1107996"/>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b="1" i="1" dirty="0"/>
              <a:t>Creating A New Platform for Behavioral Health:</a:t>
            </a:r>
          </a:p>
          <a:p>
            <a:r>
              <a:rPr lang="en-US" sz="2000" b="1" i="1" dirty="0"/>
              <a:t>Designing a Novel Medical Complexity Unit and its Regulatory Framework</a:t>
            </a:r>
          </a:p>
          <a:p>
            <a:endParaRPr lang="en-US" sz="2000" b="1" i="1" dirty="0"/>
          </a:p>
        </p:txBody>
      </p:sp>
      <p:pic>
        <p:nvPicPr>
          <p:cNvPr id="2" name="Picture 1">
            <a:extLst>
              <a:ext uri="{FF2B5EF4-FFF2-40B4-BE49-F238E27FC236}">
                <a16:creationId xmlns:a16="http://schemas.microsoft.com/office/drawing/2014/main" id="{6F1457B2-F4D0-3B4C-6433-EF9C61353F98}"/>
              </a:ext>
            </a:extLst>
          </p:cNvPr>
          <p:cNvPicPr>
            <a:picLocks noChangeAspect="1"/>
          </p:cNvPicPr>
          <p:nvPr/>
        </p:nvPicPr>
        <p:blipFill>
          <a:blip r:embed="rId5"/>
          <a:srcRect l="32376" t="-194" r="33296" b="87102"/>
          <a:stretch/>
        </p:blipFill>
        <p:spPr>
          <a:xfrm>
            <a:off x="557164" y="3805798"/>
            <a:ext cx="3633836" cy="880502"/>
          </a:xfrm>
          <a:prstGeom prst="rect">
            <a:avLst/>
          </a:prstGeom>
        </p:spPr>
      </p:pic>
      <p:grpSp>
        <p:nvGrpSpPr>
          <p:cNvPr id="14" name="Group 2">
            <a:extLst>
              <a:ext uri="{FF2B5EF4-FFF2-40B4-BE49-F238E27FC236}">
                <a16:creationId xmlns:a16="http://schemas.microsoft.com/office/drawing/2014/main" id="{A5AC8892-15E1-8BCC-3213-B2A66BE5B2C4}"/>
              </a:ext>
            </a:extLst>
          </p:cNvPr>
          <p:cNvGrpSpPr/>
          <p:nvPr/>
        </p:nvGrpSpPr>
        <p:grpSpPr>
          <a:xfrm>
            <a:off x="1771" y="9404775"/>
            <a:ext cx="18284456" cy="882225"/>
            <a:chOff x="0" y="0"/>
            <a:chExt cx="24379274" cy="1176300"/>
          </a:xfrm>
        </p:grpSpPr>
        <p:sp>
          <p:nvSpPr>
            <p:cNvPr id="15" name="Freeform 3">
              <a:extLst>
                <a:ext uri="{FF2B5EF4-FFF2-40B4-BE49-F238E27FC236}">
                  <a16:creationId xmlns:a16="http://schemas.microsoft.com/office/drawing/2014/main" id="{93BD1094-D8FD-9998-814C-1AD150A4D9A5}"/>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6"/>
              <a:stretch>
                <a:fillRect b="-2"/>
              </a:stretch>
            </a:blipFill>
          </p:spPr>
          <p:txBody>
            <a:bodyPr/>
            <a:lstStyle/>
            <a:p>
              <a:endParaRPr lang="en-US" dirty="0"/>
            </a:p>
          </p:txBody>
        </p:sp>
      </p:grpSp>
      <p:sp>
        <p:nvSpPr>
          <p:cNvPr id="16" name="Title 4">
            <a:extLst>
              <a:ext uri="{FF2B5EF4-FFF2-40B4-BE49-F238E27FC236}">
                <a16:creationId xmlns:a16="http://schemas.microsoft.com/office/drawing/2014/main" id="{37B4A505-5FD3-C2FF-2533-D8621B33DCD9}"/>
              </a:ext>
            </a:extLst>
          </p:cNvPr>
          <p:cNvSpPr txBox="1">
            <a:spLocks/>
          </p:cNvSpPr>
          <p:nvPr/>
        </p:nvSpPr>
        <p:spPr>
          <a:xfrm>
            <a:off x="12192000" y="2400300"/>
            <a:ext cx="4038600" cy="1143000"/>
          </a:xfrm>
          <a:prstGeom prst="rect">
            <a:avLst/>
          </a:prstGeom>
          <a:solidFill>
            <a:schemeClr val="bg1"/>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srgbClr val="FF0000"/>
                </a:solidFill>
              </a:rPr>
              <a:t>Design of </a:t>
            </a:r>
          </a:p>
          <a:p>
            <a:pPr algn="l"/>
            <a:r>
              <a:rPr lang="en-US" sz="2800" dirty="0">
                <a:solidFill>
                  <a:srgbClr val="FF0000"/>
                </a:solidFill>
              </a:rPr>
              <a:t>Medical Psychiatry Units (MPUs)</a:t>
            </a:r>
          </a:p>
        </p:txBody>
      </p:sp>
      <p:sp>
        <p:nvSpPr>
          <p:cNvPr id="17" name="Title 4">
            <a:extLst>
              <a:ext uri="{FF2B5EF4-FFF2-40B4-BE49-F238E27FC236}">
                <a16:creationId xmlns:a16="http://schemas.microsoft.com/office/drawing/2014/main" id="{3CB75123-EA29-355D-AC91-697DC0B8A987}"/>
              </a:ext>
            </a:extLst>
          </p:cNvPr>
          <p:cNvSpPr txBox="1">
            <a:spLocks/>
          </p:cNvSpPr>
          <p:nvPr/>
        </p:nvSpPr>
        <p:spPr>
          <a:xfrm rot="19536526">
            <a:off x="12054395" y="4559369"/>
            <a:ext cx="512012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5400" b="1" dirty="0">
                <a:solidFill>
                  <a:srgbClr val="FF0000"/>
                </a:solidFill>
              </a:rPr>
              <a:t>COMING SOON!</a:t>
            </a:r>
          </a:p>
        </p:txBody>
      </p:sp>
    </p:spTree>
    <p:extLst>
      <p:ext uri="{BB962C8B-B14F-4D97-AF65-F5344CB8AC3E}">
        <p14:creationId xmlns:p14="http://schemas.microsoft.com/office/powerpoint/2010/main" val="11940066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A38E8D2F-BFB0-FB07-7A95-69C6AAF323E0}"/>
              </a:ext>
            </a:extLst>
          </p:cNvPr>
          <p:cNvSpPr>
            <a:spLocks noGrp="1"/>
          </p:cNvSpPr>
          <p:nvPr>
            <p:ph type="title"/>
          </p:nvPr>
        </p:nvSpPr>
        <p:spPr>
          <a:xfrm>
            <a:off x="571500" y="571500"/>
            <a:ext cx="17145000" cy="1468200"/>
          </a:xfrm>
        </p:spPr>
        <p:txBody>
          <a:bodyPr/>
          <a:lstStyle/>
          <a:p>
            <a:r>
              <a:rPr lang="en-US" dirty="0"/>
              <a:t>Re-imagining the Medical Psychiatry Unit Workshop</a:t>
            </a:r>
          </a:p>
        </p:txBody>
      </p:sp>
      <p:sp>
        <p:nvSpPr>
          <p:cNvPr id="12" name="TextBox 11">
            <a:extLst>
              <a:ext uri="{FF2B5EF4-FFF2-40B4-BE49-F238E27FC236}">
                <a16:creationId xmlns:a16="http://schemas.microsoft.com/office/drawing/2014/main" id="{21F4EE59-B8AC-3F28-4D6B-13D1C20C6CAD}"/>
              </a:ext>
            </a:extLst>
          </p:cNvPr>
          <p:cNvSpPr txBox="1"/>
          <p:nvPr/>
        </p:nvSpPr>
        <p:spPr>
          <a:xfrm>
            <a:off x="611392" y="1485900"/>
            <a:ext cx="5179808" cy="7294305"/>
          </a:xfrm>
          <a:prstGeom prst="rect">
            <a:avLst/>
          </a:prstGeom>
          <a:noFill/>
        </p:spPr>
        <p:txBody>
          <a:bodyPr wrap="square" rtlCol="0">
            <a:spAutoFit/>
          </a:bodyPr>
          <a:lstStyle/>
          <a:p>
            <a:r>
              <a:rPr lang="en-US" sz="3600" dirty="0">
                <a:solidFill>
                  <a:srgbClr val="505050"/>
                </a:solidFill>
              </a:rPr>
              <a:t>Building insight into the draft:</a:t>
            </a:r>
          </a:p>
          <a:p>
            <a:endParaRPr lang="en-US" sz="3600" dirty="0">
              <a:solidFill>
                <a:srgbClr val="505050"/>
              </a:solidFill>
            </a:endParaRPr>
          </a:p>
          <a:p>
            <a:pPr marL="571500" indent="-571500">
              <a:buFont typeface="Arial" panose="020B0604020202020204" pitchFamily="34" charset="0"/>
              <a:buChar char="•"/>
            </a:pPr>
            <a:r>
              <a:rPr lang="en-US" sz="3600" dirty="0">
                <a:solidFill>
                  <a:srgbClr val="505050"/>
                </a:solidFill>
              </a:rPr>
              <a:t>Virtual event: 9/11/24</a:t>
            </a:r>
          </a:p>
          <a:p>
            <a:pPr marL="571500" indent="-571500">
              <a:buFont typeface="Arial" panose="020B0604020202020204" pitchFamily="34" charset="0"/>
              <a:buChar char="•"/>
            </a:pPr>
            <a:r>
              <a:rPr lang="en-US" sz="3600" dirty="0">
                <a:solidFill>
                  <a:srgbClr val="505050"/>
                </a:solidFill>
              </a:rPr>
              <a:t>Developing insights from a broad multidisciplinary team</a:t>
            </a:r>
          </a:p>
          <a:p>
            <a:pPr marL="571500" indent="-571500">
              <a:buFont typeface="Arial" panose="020B0604020202020204" pitchFamily="34" charset="0"/>
              <a:buChar char="•"/>
            </a:pPr>
            <a:r>
              <a:rPr lang="en-US" sz="3600" dirty="0">
                <a:solidFill>
                  <a:srgbClr val="505050"/>
                </a:solidFill>
              </a:rPr>
              <a:t>Committee members focused in on capturing the spirit of the exercise in comments to draft by 9/30/24</a:t>
            </a:r>
          </a:p>
          <a:p>
            <a:endParaRPr lang="en-US" sz="3600" dirty="0"/>
          </a:p>
        </p:txBody>
      </p:sp>
      <p:pic>
        <p:nvPicPr>
          <p:cNvPr id="3" name="Picture 2">
            <a:extLst>
              <a:ext uri="{FF2B5EF4-FFF2-40B4-BE49-F238E27FC236}">
                <a16:creationId xmlns:a16="http://schemas.microsoft.com/office/drawing/2014/main" id="{33256877-53E1-C60C-7754-190555F66469}"/>
              </a:ext>
            </a:extLst>
          </p:cNvPr>
          <p:cNvPicPr>
            <a:picLocks noChangeAspect="1"/>
          </p:cNvPicPr>
          <p:nvPr/>
        </p:nvPicPr>
        <p:blipFill>
          <a:blip r:embed="rId2"/>
          <a:srcRect t="29096" b="40973"/>
          <a:stretch/>
        </p:blipFill>
        <p:spPr>
          <a:xfrm>
            <a:off x="5887100" y="1562100"/>
            <a:ext cx="11943700" cy="2271254"/>
          </a:xfrm>
          <a:prstGeom prst="rect">
            <a:avLst/>
          </a:prstGeom>
        </p:spPr>
      </p:pic>
      <p:pic>
        <p:nvPicPr>
          <p:cNvPr id="4" name="Picture 3">
            <a:extLst>
              <a:ext uri="{FF2B5EF4-FFF2-40B4-BE49-F238E27FC236}">
                <a16:creationId xmlns:a16="http://schemas.microsoft.com/office/drawing/2014/main" id="{D3C81AE2-ED17-491A-58E2-BF41483B9BCB}"/>
              </a:ext>
            </a:extLst>
          </p:cNvPr>
          <p:cNvPicPr>
            <a:picLocks noChangeAspect="1"/>
          </p:cNvPicPr>
          <p:nvPr/>
        </p:nvPicPr>
        <p:blipFill>
          <a:blip r:embed="rId3"/>
          <a:stretch>
            <a:fillRect/>
          </a:stretch>
        </p:blipFill>
        <p:spPr>
          <a:xfrm>
            <a:off x="5807200" y="3848100"/>
            <a:ext cx="6613400" cy="5571024"/>
          </a:xfrm>
          <a:prstGeom prst="rect">
            <a:avLst/>
          </a:prstGeom>
        </p:spPr>
      </p:pic>
      <p:pic>
        <p:nvPicPr>
          <p:cNvPr id="5" name="Picture 4">
            <a:extLst>
              <a:ext uri="{FF2B5EF4-FFF2-40B4-BE49-F238E27FC236}">
                <a16:creationId xmlns:a16="http://schemas.microsoft.com/office/drawing/2014/main" id="{906FFD7D-B254-3084-36A5-2E3036822C81}"/>
              </a:ext>
            </a:extLst>
          </p:cNvPr>
          <p:cNvPicPr>
            <a:picLocks noChangeAspect="1"/>
          </p:cNvPicPr>
          <p:nvPr/>
        </p:nvPicPr>
        <p:blipFill>
          <a:blip r:embed="rId2"/>
          <a:srcRect l="32376" t="-194" r="33296" b="87102"/>
          <a:stretch/>
        </p:blipFill>
        <p:spPr>
          <a:xfrm>
            <a:off x="9220200" y="1562100"/>
            <a:ext cx="5105400" cy="1223192"/>
          </a:xfrm>
          <a:prstGeom prst="rect">
            <a:avLst/>
          </a:prstGeom>
        </p:spPr>
      </p:pic>
      <p:pic>
        <p:nvPicPr>
          <p:cNvPr id="7" name="Picture 6">
            <a:extLst>
              <a:ext uri="{FF2B5EF4-FFF2-40B4-BE49-F238E27FC236}">
                <a16:creationId xmlns:a16="http://schemas.microsoft.com/office/drawing/2014/main" id="{24BC7C48-C98E-C604-0C20-37D256ECEE6B}"/>
              </a:ext>
            </a:extLst>
          </p:cNvPr>
          <p:cNvPicPr>
            <a:picLocks noChangeAspect="1"/>
          </p:cNvPicPr>
          <p:nvPr/>
        </p:nvPicPr>
        <p:blipFill>
          <a:blip r:embed="rId4"/>
          <a:stretch>
            <a:fillRect/>
          </a:stretch>
        </p:blipFill>
        <p:spPr>
          <a:xfrm>
            <a:off x="12454276" y="3915876"/>
            <a:ext cx="5376524" cy="5571024"/>
          </a:xfrm>
          <a:prstGeom prst="rect">
            <a:avLst/>
          </a:prstGeom>
        </p:spPr>
      </p:pic>
      <p:grpSp>
        <p:nvGrpSpPr>
          <p:cNvPr id="2" name="Group 2">
            <a:extLst>
              <a:ext uri="{FF2B5EF4-FFF2-40B4-BE49-F238E27FC236}">
                <a16:creationId xmlns:a16="http://schemas.microsoft.com/office/drawing/2014/main" id="{7517B656-2CC5-F829-D7A8-784599E805E1}"/>
              </a:ext>
            </a:extLst>
          </p:cNvPr>
          <p:cNvGrpSpPr/>
          <p:nvPr/>
        </p:nvGrpSpPr>
        <p:grpSpPr>
          <a:xfrm>
            <a:off x="1771" y="9404775"/>
            <a:ext cx="18284456" cy="882225"/>
            <a:chOff x="0" y="0"/>
            <a:chExt cx="24379274" cy="1176300"/>
          </a:xfrm>
        </p:grpSpPr>
        <p:sp>
          <p:nvSpPr>
            <p:cNvPr id="6" name="Freeform 3">
              <a:extLst>
                <a:ext uri="{FF2B5EF4-FFF2-40B4-BE49-F238E27FC236}">
                  <a16:creationId xmlns:a16="http://schemas.microsoft.com/office/drawing/2014/main" id="{CDA160B3-7125-54F6-B204-BDCFDFF7F4EF}"/>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5"/>
              <a:stretch>
                <a:fillRect b="-2"/>
              </a:stretch>
            </a:blipFill>
          </p:spPr>
          <p:txBody>
            <a:bodyPr/>
            <a:lstStyle/>
            <a:p>
              <a:endParaRPr lang="en-US" dirty="0"/>
            </a:p>
          </p:txBody>
        </p:sp>
      </p:grpSp>
    </p:spTree>
    <p:extLst>
      <p:ext uri="{BB962C8B-B14F-4D97-AF65-F5344CB8AC3E}">
        <p14:creationId xmlns:p14="http://schemas.microsoft.com/office/powerpoint/2010/main" val="37005544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A38E8D2F-BFB0-FB07-7A95-69C6AAF323E0}"/>
              </a:ext>
            </a:extLst>
          </p:cNvPr>
          <p:cNvSpPr>
            <a:spLocks noGrp="1"/>
          </p:cNvSpPr>
          <p:nvPr>
            <p:ph type="title"/>
          </p:nvPr>
        </p:nvSpPr>
        <p:spPr>
          <a:xfrm>
            <a:off x="571500" y="571500"/>
            <a:ext cx="17145000" cy="1468200"/>
          </a:xfrm>
        </p:spPr>
        <p:txBody>
          <a:bodyPr/>
          <a:lstStyle/>
          <a:p>
            <a:r>
              <a:rPr lang="en-US" dirty="0"/>
              <a:t>Re-imagining the Medical Psychiatry Unit Workshop</a:t>
            </a:r>
          </a:p>
        </p:txBody>
      </p:sp>
      <p:pic>
        <p:nvPicPr>
          <p:cNvPr id="6" name="Picture 5" descr="A screenshot of a computer&#10;&#10;Description automatically generated">
            <a:extLst>
              <a:ext uri="{FF2B5EF4-FFF2-40B4-BE49-F238E27FC236}">
                <a16:creationId xmlns:a16="http://schemas.microsoft.com/office/drawing/2014/main" id="{815C7CD5-AE60-B77A-BB67-B5D4AD8CFE41}"/>
              </a:ext>
            </a:extLst>
          </p:cNvPr>
          <p:cNvPicPr>
            <a:picLocks noChangeAspect="1"/>
          </p:cNvPicPr>
          <p:nvPr/>
        </p:nvPicPr>
        <p:blipFill>
          <a:blip r:embed="rId2"/>
          <a:stretch>
            <a:fillRect/>
          </a:stretch>
        </p:blipFill>
        <p:spPr>
          <a:xfrm>
            <a:off x="5613990" y="1638300"/>
            <a:ext cx="12108748" cy="5985538"/>
          </a:xfrm>
          <a:prstGeom prst="rect">
            <a:avLst/>
          </a:prstGeom>
        </p:spPr>
      </p:pic>
      <p:sp>
        <p:nvSpPr>
          <p:cNvPr id="7" name="TextBox 6">
            <a:extLst>
              <a:ext uri="{FF2B5EF4-FFF2-40B4-BE49-F238E27FC236}">
                <a16:creationId xmlns:a16="http://schemas.microsoft.com/office/drawing/2014/main" id="{3D4F6EF3-9C36-7411-67B4-3A092E46336A}"/>
              </a:ext>
            </a:extLst>
          </p:cNvPr>
          <p:cNvSpPr txBox="1"/>
          <p:nvPr/>
        </p:nvSpPr>
        <p:spPr>
          <a:xfrm>
            <a:off x="5440321" y="7810500"/>
            <a:ext cx="10150622" cy="49244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2000" i="1" dirty="0"/>
              <a:t>Excerpt from the 2026 FGI Guidelines Draft Comment Period platform</a:t>
            </a:r>
            <a:endParaRPr lang="en-US" sz="3600" dirty="0"/>
          </a:p>
        </p:txBody>
      </p:sp>
      <p:sp>
        <p:nvSpPr>
          <p:cNvPr id="9" name="TextBox 8">
            <a:extLst>
              <a:ext uri="{FF2B5EF4-FFF2-40B4-BE49-F238E27FC236}">
                <a16:creationId xmlns:a16="http://schemas.microsoft.com/office/drawing/2014/main" id="{368D3445-FFE6-7539-428E-DE1EEBCA60D6}"/>
              </a:ext>
            </a:extLst>
          </p:cNvPr>
          <p:cNvSpPr txBox="1"/>
          <p:nvPr/>
        </p:nvSpPr>
        <p:spPr>
          <a:xfrm>
            <a:off x="587385" y="1471846"/>
            <a:ext cx="5049777" cy="8402300"/>
          </a:xfrm>
          <a:prstGeom prst="rect">
            <a:avLst/>
          </a:prstGeom>
          <a:noFill/>
        </p:spPr>
        <p:txBody>
          <a:bodyPr wrap="square" rtlCol="0">
            <a:spAutoFit/>
          </a:bodyPr>
          <a:lstStyle/>
          <a:p>
            <a:r>
              <a:rPr lang="en-US" sz="3600" dirty="0">
                <a:solidFill>
                  <a:srgbClr val="505050"/>
                </a:solidFill>
              </a:rPr>
              <a:t>Building insight into the draft:</a:t>
            </a:r>
          </a:p>
          <a:p>
            <a:endParaRPr lang="en-US" sz="3600" dirty="0">
              <a:solidFill>
                <a:srgbClr val="505050"/>
              </a:solidFill>
            </a:endParaRPr>
          </a:p>
          <a:p>
            <a:pPr marL="571500" indent="-571500">
              <a:buFont typeface="Arial" panose="020B0604020202020204" pitchFamily="34" charset="0"/>
              <a:buChar char="•"/>
            </a:pPr>
            <a:r>
              <a:rPr lang="en-US" sz="3600" dirty="0">
                <a:solidFill>
                  <a:srgbClr val="505050"/>
                </a:solidFill>
              </a:rPr>
              <a:t>Section name (MPU)</a:t>
            </a:r>
          </a:p>
          <a:p>
            <a:pPr marL="571500" indent="-571500">
              <a:buFont typeface="Arial" panose="020B0604020202020204" pitchFamily="34" charset="0"/>
              <a:buChar char="•"/>
            </a:pPr>
            <a:r>
              <a:rPr lang="en-US" sz="3600" dirty="0">
                <a:solidFill>
                  <a:srgbClr val="505050"/>
                </a:solidFill>
              </a:rPr>
              <a:t>Expanded Intent</a:t>
            </a:r>
          </a:p>
          <a:p>
            <a:pPr marL="571500" indent="-571500">
              <a:buFont typeface="Arial" panose="020B0604020202020204" pitchFamily="34" charset="0"/>
              <a:buChar char="•"/>
            </a:pPr>
            <a:r>
              <a:rPr lang="en-US" sz="3600" dirty="0">
                <a:solidFill>
                  <a:srgbClr val="505050"/>
                </a:solidFill>
              </a:rPr>
              <a:t>Team Respite</a:t>
            </a:r>
          </a:p>
          <a:p>
            <a:pPr marL="571500" indent="-571500">
              <a:buFont typeface="Arial" panose="020B0604020202020204" pitchFamily="34" charset="0"/>
              <a:buChar char="•"/>
            </a:pPr>
            <a:r>
              <a:rPr lang="en-US" sz="3600" dirty="0">
                <a:solidFill>
                  <a:srgbClr val="505050"/>
                </a:solidFill>
              </a:rPr>
              <a:t>Team Collaboration</a:t>
            </a:r>
          </a:p>
          <a:p>
            <a:pPr marL="571500" indent="-571500">
              <a:buFont typeface="Arial" panose="020B0604020202020204" pitchFamily="34" charset="0"/>
              <a:buChar char="•"/>
            </a:pPr>
            <a:r>
              <a:rPr lang="en-US" sz="3600" dirty="0">
                <a:solidFill>
                  <a:srgbClr val="505050"/>
                </a:solidFill>
              </a:rPr>
              <a:t>Daylight in common spaces</a:t>
            </a:r>
          </a:p>
          <a:p>
            <a:pPr marL="571500" indent="-571500">
              <a:buFont typeface="Arial" panose="020B0604020202020204" pitchFamily="34" charset="0"/>
              <a:buChar char="•"/>
            </a:pPr>
            <a:r>
              <a:rPr lang="en-US" sz="3600" dirty="0">
                <a:solidFill>
                  <a:srgbClr val="505050"/>
                </a:solidFill>
              </a:rPr>
              <a:t>Patient &amp; care team technology </a:t>
            </a:r>
          </a:p>
          <a:p>
            <a:pPr marL="571500" indent="-571500">
              <a:buFont typeface="Arial" panose="020B0604020202020204" pitchFamily="34" charset="0"/>
              <a:buChar char="•"/>
            </a:pPr>
            <a:r>
              <a:rPr lang="en-US" sz="3600" dirty="0">
                <a:solidFill>
                  <a:srgbClr val="505050"/>
                </a:solidFill>
              </a:rPr>
              <a:t>Patient gym / PT provisions</a:t>
            </a:r>
          </a:p>
          <a:p>
            <a:pPr marL="571500" indent="-571500">
              <a:buFont typeface="Arial" panose="020B0604020202020204" pitchFamily="34" charset="0"/>
              <a:buChar char="•"/>
            </a:pPr>
            <a:endParaRPr lang="en-US" sz="3600" dirty="0">
              <a:solidFill>
                <a:srgbClr val="505050"/>
              </a:solidFill>
            </a:endParaRPr>
          </a:p>
          <a:p>
            <a:endParaRPr lang="en-US" sz="3600" dirty="0"/>
          </a:p>
        </p:txBody>
      </p:sp>
      <p:grpSp>
        <p:nvGrpSpPr>
          <p:cNvPr id="2" name="Group 2">
            <a:extLst>
              <a:ext uri="{FF2B5EF4-FFF2-40B4-BE49-F238E27FC236}">
                <a16:creationId xmlns:a16="http://schemas.microsoft.com/office/drawing/2014/main" id="{3CF032FD-4ED2-1560-1CE6-C70E983DCFED}"/>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906A53E0-32D4-BBE3-42FB-A119C5D0C7F4}"/>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Tree>
    <p:extLst>
      <p:ext uri="{BB962C8B-B14F-4D97-AF65-F5344CB8AC3E}">
        <p14:creationId xmlns:p14="http://schemas.microsoft.com/office/powerpoint/2010/main" val="565645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A38E8D2F-BFB0-FB07-7A95-69C6AAF323E0}"/>
              </a:ext>
            </a:extLst>
          </p:cNvPr>
          <p:cNvSpPr>
            <a:spLocks noGrp="1"/>
          </p:cNvSpPr>
          <p:nvPr>
            <p:ph type="title"/>
          </p:nvPr>
        </p:nvSpPr>
        <p:spPr>
          <a:xfrm>
            <a:off x="571500" y="571500"/>
            <a:ext cx="17145000" cy="1468200"/>
          </a:xfrm>
        </p:spPr>
        <p:txBody>
          <a:bodyPr/>
          <a:lstStyle/>
          <a:p>
            <a:r>
              <a:rPr lang="en-US" dirty="0"/>
              <a:t>Re-imagining the Medical Psychiatry Unit Workshop: LIVE</a:t>
            </a:r>
          </a:p>
        </p:txBody>
      </p:sp>
      <p:sp>
        <p:nvSpPr>
          <p:cNvPr id="12" name="TextBox 11">
            <a:extLst>
              <a:ext uri="{FF2B5EF4-FFF2-40B4-BE49-F238E27FC236}">
                <a16:creationId xmlns:a16="http://schemas.microsoft.com/office/drawing/2014/main" id="{21F4EE59-B8AC-3F28-4D6B-13D1C20C6CAD}"/>
              </a:ext>
            </a:extLst>
          </p:cNvPr>
          <p:cNvSpPr txBox="1"/>
          <p:nvPr/>
        </p:nvSpPr>
        <p:spPr>
          <a:xfrm>
            <a:off x="587489" y="1556473"/>
            <a:ext cx="5308506" cy="7848302"/>
          </a:xfrm>
          <a:prstGeom prst="rect">
            <a:avLst/>
          </a:prstGeom>
          <a:noFill/>
        </p:spPr>
        <p:txBody>
          <a:bodyPr wrap="square" rtlCol="0">
            <a:spAutoFit/>
          </a:bodyPr>
          <a:lstStyle/>
          <a:p>
            <a:r>
              <a:rPr lang="en-US" sz="3600" dirty="0">
                <a:solidFill>
                  <a:srgbClr val="505050"/>
                </a:solidFill>
              </a:rPr>
              <a:t>Building insight into the draft comments:</a:t>
            </a:r>
          </a:p>
          <a:p>
            <a:endParaRPr lang="en-US" sz="3600" dirty="0">
              <a:solidFill>
                <a:srgbClr val="505050"/>
              </a:solidFill>
            </a:endParaRPr>
          </a:p>
          <a:p>
            <a:r>
              <a:rPr lang="en-US" sz="3600" dirty="0">
                <a:solidFill>
                  <a:srgbClr val="505050"/>
                </a:solidFill>
              </a:rPr>
              <a:t>Staff support:</a:t>
            </a:r>
          </a:p>
          <a:p>
            <a:pPr marL="571500" lvl="3" indent="-571500">
              <a:buFont typeface="Arial" panose="020B0604020202020204" pitchFamily="34" charset="0"/>
              <a:buChar char="•"/>
            </a:pPr>
            <a:r>
              <a:rPr lang="en-US" sz="3600" dirty="0">
                <a:solidFill>
                  <a:srgbClr val="505050"/>
                </a:solidFill>
              </a:rPr>
              <a:t>Respite</a:t>
            </a:r>
          </a:p>
          <a:p>
            <a:pPr marL="571500" lvl="3" indent="-571500">
              <a:buFont typeface="Arial" panose="020B0604020202020204" pitchFamily="34" charset="0"/>
              <a:buChar char="•"/>
            </a:pPr>
            <a:r>
              <a:rPr lang="en-US" sz="3600" dirty="0">
                <a:solidFill>
                  <a:srgbClr val="505050"/>
                </a:solidFill>
              </a:rPr>
              <a:t>Collaboration</a:t>
            </a:r>
          </a:p>
          <a:p>
            <a:pPr marL="571500" lvl="3" indent="-571500">
              <a:buFont typeface="Arial" panose="020B0604020202020204" pitchFamily="34" charset="0"/>
              <a:buChar char="•"/>
            </a:pPr>
            <a:r>
              <a:rPr lang="en-US" sz="3600" dirty="0">
                <a:solidFill>
                  <a:srgbClr val="505050"/>
                </a:solidFill>
              </a:rPr>
              <a:t>Technology</a:t>
            </a:r>
          </a:p>
          <a:p>
            <a:pPr marL="0" lvl="3"/>
            <a:endParaRPr lang="en-US" sz="3600" dirty="0">
              <a:solidFill>
                <a:srgbClr val="505050"/>
              </a:solidFill>
            </a:endParaRPr>
          </a:p>
          <a:p>
            <a:pPr marL="0" lvl="3"/>
            <a:r>
              <a:rPr lang="en-US" sz="3600" dirty="0">
                <a:solidFill>
                  <a:srgbClr val="505050"/>
                </a:solidFill>
              </a:rPr>
              <a:t>Patient Support:</a:t>
            </a:r>
          </a:p>
          <a:p>
            <a:pPr marL="571500" indent="-571500">
              <a:buFont typeface="Arial" panose="020B0604020202020204" pitchFamily="34" charset="0"/>
              <a:buChar char="•"/>
            </a:pPr>
            <a:r>
              <a:rPr lang="en-US" sz="3600" dirty="0">
                <a:solidFill>
                  <a:srgbClr val="505050"/>
                </a:solidFill>
              </a:rPr>
              <a:t>Natural light/outdoor</a:t>
            </a:r>
          </a:p>
          <a:p>
            <a:pPr marL="571500" indent="-571500">
              <a:buFont typeface="Arial" panose="020B0604020202020204" pitchFamily="34" charset="0"/>
              <a:buChar char="•"/>
            </a:pPr>
            <a:r>
              <a:rPr lang="en-US" sz="3600" dirty="0">
                <a:solidFill>
                  <a:srgbClr val="505050"/>
                </a:solidFill>
              </a:rPr>
              <a:t>Mobility</a:t>
            </a:r>
          </a:p>
          <a:p>
            <a:pPr marL="571500" indent="-571500">
              <a:buFont typeface="Arial" panose="020B0604020202020204" pitchFamily="34" charset="0"/>
              <a:buChar char="•"/>
            </a:pPr>
            <a:r>
              <a:rPr lang="en-US" sz="3600" dirty="0">
                <a:solidFill>
                  <a:srgbClr val="505050"/>
                </a:solidFill>
              </a:rPr>
              <a:t>Technology</a:t>
            </a:r>
          </a:p>
          <a:p>
            <a:pPr marL="571500" indent="-571500">
              <a:buFont typeface="Arial" panose="020B0604020202020204" pitchFamily="34" charset="0"/>
              <a:buChar char="•"/>
            </a:pPr>
            <a:r>
              <a:rPr lang="en-US" sz="3600" dirty="0">
                <a:solidFill>
                  <a:srgbClr val="505050"/>
                </a:solidFill>
              </a:rPr>
              <a:t>Experience</a:t>
            </a:r>
          </a:p>
          <a:p>
            <a:endParaRPr lang="en-US" sz="3600" dirty="0"/>
          </a:p>
        </p:txBody>
      </p:sp>
      <p:pic>
        <p:nvPicPr>
          <p:cNvPr id="3" name="Picture 2" descr="A group of people standing around a table&#10;&#10;Description automatically generated">
            <a:extLst>
              <a:ext uri="{FF2B5EF4-FFF2-40B4-BE49-F238E27FC236}">
                <a16:creationId xmlns:a16="http://schemas.microsoft.com/office/drawing/2014/main" id="{7DF5E36A-075A-B8D3-1139-3E94C6C0B3AC}"/>
              </a:ext>
            </a:extLst>
          </p:cNvPr>
          <p:cNvPicPr>
            <a:picLocks noChangeAspect="1"/>
          </p:cNvPicPr>
          <p:nvPr/>
        </p:nvPicPr>
        <p:blipFill>
          <a:blip r:embed="rId2"/>
          <a:srcRect t="6304" b="11269"/>
          <a:stretch>
            <a:fillRect/>
          </a:stretch>
        </p:blipFill>
        <p:spPr>
          <a:xfrm>
            <a:off x="5879679" y="1714500"/>
            <a:ext cx="11833122" cy="7315200"/>
          </a:xfrm>
          <a:prstGeom prst="rect">
            <a:avLst/>
          </a:prstGeom>
        </p:spPr>
      </p:pic>
      <p:grpSp>
        <p:nvGrpSpPr>
          <p:cNvPr id="2" name="Group 2">
            <a:extLst>
              <a:ext uri="{FF2B5EF4-FFF2-40B4-BE49-F238E27FC236}">
                <a16:creationId xmlns:a16="http://schemas.microsoft.com/office/drawing/2014/main" id="{3C4932AB-8EBC-B866-C379-D6858ABF6E24}"/>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D69492D5-6A25-D005-28F9-A30705809ACB}"/>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Tree>
    <p:extLst>
      <p:ext uri="{BB962C8B-B14F-4D97-AF65-F5344CB8AC3E}">
        <p14:creationId xmlns:p14="http://schemas.microsoft.com/office/powerpoint/2010/main" val="6192210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FC5F-2EDB-942C-E2BD-D6B040B9E46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AF4657F-1996-6A8D-D805-E5EFBC06742A}"/>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A01DD8DC-D88E-145B-AE71-F3A68BFB58BA}"/>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a:extLst>
              <a:ext uri="{FF2B5EF4-FFF2-40B4-BE49-F238E27FC236}">
                <a16:creationId xmlns:a16="http://schemas.microsoft.com/office/drawing/2014/main" id="{125E4E10-5267-D5C9-7ADE-0ACDF67F1031}"/>
              </a:ext>
            </a:extLst>
          </p:cNvPr>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6" name="TextBox 6">
            <a:extLst>
              <a:ext uri="{FF2B5EF4-FFF2-40B4-BE49-F238E27FC236}">
                <a16:creationId xmlns:a16="http://schemas.microsoft.com/office/drawing/2014/main" id="{8696A593-33A3-EEDE-582B-ECCF9DF8D19E}"/>
              </a:ext>
            </a:extLst>
          </p:cNvPr>
          <p:cNvSpPr txBox="1"/>
          <p:nvPr/>
        </p:nvSpPr>
        <p:spPr>
          <a:xfrm>
            <a:off x="1028700" y="3883527"/>
            <a:ext cx="13068300" cy="1031373"/>
          </a:xfrm>
          <a:prstGeom prst="rect">
            <a:avLst/>
          </a:prstGeom>
        </p:spPr>
        <p:txBody>
          <a:bodyPr wrap="square" lIns="0" tIns="0" rIns="0" bIns="0" rtlCol="0" anchor="t">
            <a:spAutoFit/>
          </a:bodyPr>
          <a:lstStyle/>
          <a:p>
            <a:pPr algn="l">
              <a:lnSpc>
                <a:spcPts val="8400"/>
              </a:lnSpc>
              <a:spcBef>
                <a:spcPct val="0"/>
              </a:spcBef>
            </a:pPr>
            <a:r>
              <a:rPr lang="en-US" sz="6600" b="1" dirty="0">
                <a:solidFill>
                  <a:srgbClr val="000000"/>
                </a:solidFill>
                <a:latin typeface="Calibri (MS) Bold"/>
                <a:ea typeface="Calibri (MS) Bold"/>
                <a:cs typeface="Calibri (MS) Bold"/>
                <a:sym typeface="Calibri (MS) Bold"/>
              </a:rPr>
              <a:t>The Why informed the framework</a:t>
            </a:r>
          </a:p>
        </p:txBody>
      </p:sp>
    </p:spTree>
    <p:extLst>
      <p:ext uri="{BB962C8B-B14F-4D97-AF65-F5344CB8AC3E}">
        <p14:creationId xmlns:p14="http://schemas.microsoft.com/office/powerpoint/2010/main" val="36998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CEBC-5724-54E5-A56C-07F776FD324E}"/>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F034C0CD-3F75-2D1B-780D-9FD2116EA35B}"/>
              </a:ext>
            </a:extLst>
          </p:cNvPr>
          <p:cNvSpPr>
            <a:spLocks noGrp="1"/>
          </p:cNvSpPr>
          <p:nvPr>
            <p:ph type="title"/>
          </p:nvPr>
        </p:nvSpPr>
        <p:spPr>
          <a:xfrm>
            <a:off x="571500" y="571500"/>
            <a:ext cx="17145000" cy="1468200"/>
          </a:xfrm>
        </p:spPr>
        <p:txBody>
          <a:bodyPr/>
          <a:lstStyle/>
          <a:p>
            <a:r>
              <a:rPr lang="en-US" dirty="0"/>
              <a:t>The MPU is a medical unit first.</a:t>
            </a:r>
          </a:p>
        </p:txBody>
      </p:sp>
      <p:sp>
        <p:nvSpPr>
          <p:cNvPr id="12" name="TextBox 11">
            <a:extLst>
              <a:ext uri="{FF2B5EF4-FFF2-40B4-BE49-F238E27FC236}">
                <a16:creationId xmlns:a16="http://schemas.microsoft.com/office/drawing/2014/main" id="{6D793621-7F1D-4A09-9CA0-17D984E601F4}"/>
              </a:ext>
            </a:extLst>
          </p:cNvPr>
          <p:cNvSpPr txBox="1"/>
          <p:nvPr/>
        </p:nvSpPr>
        <p:spPr>
          <a:xfrm>
            <a:off x="635094" y="1790700"/>
            <a:ext cx="9804306" cy="6740307"/>
          </a:xfrm>
          <a:prstGeom prst="rect">
            <a:avLst/>
          </a:prstGeom>
          <a:noFill/>
        </p:spPr>
        <p:txBody>
          <a:bodyPr wrap="square" rtlCol="0">
            <a:spAutoFit/>
          </a:bodyPr>
          <a:lstStyle/>
          <a:p>
            <a:r>
              <a:rPr lang="en-US" sz="3600" dirty="0">
                <a:solidFill>
                  <a:srgbClr val="505050"/>
                </a:solidFill>
              </a:rPr>
              <a:t>Following the requirements of Section 2.2-2.2, Medical/Surgical Unit, including:</a:t>
            </a:r>
          </a:p>
          <a:p>
            <a:endParaRPr lang="en-US" sz="3600" dirty="0">
              <a:solidFill>
                <a:srgbClr val="505050"/>
              </a:solidFill>
            </a:endParaRPr>
          </a:p>
          <a:p>
            <a:pPr marL="571500" lvl="3" indent="-571500">
              <a:buFont typeface="Arial" panose="020B0604020202020204" pitchFamily="34" charset="0"/>
              <a:buChar char="•"/>
            </a:pPr>
            <a:r>
              <a:rPr lang="en-US" sz="3600" dirty="0">
                <a:solidFill>
                  <a:srgbClr val="505050"/>
                </a:solidFill>
              </a:rPr>
              <a:t>Patient room</a:t>
            </a:r>
          </a:p>
          <a:p>
            <a:pPr marL="571500" lvl="3" indent="-571500">
              <a:buFont typeface="Arial" panose="020B0604020202020204" pitchFamily="34" charset="0"/>
              <a:buChar char="•"/>
            </a:pPr>
            <a:r>
              <a:rPr lang="en-US" sz="3600" dirty="0">
                <a:solidFill>
                  <a:srgbClr val="505050"/>
                </a:solidFill>
              </a:rPr>
              <a:t>Patient toilet room</a:t>
            </a:r>
          </a:p>
          <a:p>
            <a:pPr marL="571500" lvl="3" indent="-571500">
              <a:buFont typeface="Arial" panose="020B0604020202020204" pitchFamily="34" charset="0"/>
              <a:buChar char="•"/>
            </a:pPr>
            <a:r>
              <a:rPr lang="en-US" sz="3600" dirty="0">
                <a:solidFill>
                  <a:srgbClr val="505050"/>
                </a:solidFill>
              </a:rPr>
              <a:t>Patient bathing facilities</a:t>
            </a:r>
          </a:p>
          <a:p>
            <a:pPr marL="571500" lvl="3" indent="-571500">
              <a:buFont typeface="Arial" panose="020B0604020202020204" pitchFamily="34" charset="0"/>
              <a:buChar char="•"/>
            </a:pPr>
            <a:r>
              <a:rPr lang="en-US" sz="3600" dirty="0">
                <a:solidFill>
                  <a:srgbClr val="505050"/>
                </a:solidFill>
              </a:rPr>
              <a:t>Communication systems</a:t>
            </a:r>
          </a:p>
          <a:p>
            <a:pPr marL="571500" lvl="3" indent="-571500">
              <a:buFont typeface="Arial" panose="020B0604020202020204" pitchFamily="34" charset="0"/>
              <a:buChar char="•"/>
            </a:pPr>
            <a:r>
              <a:rPr lang="en-US" sz="3600" dirty="0">
                <a:solidFill>
                  <a:srgbClr val="505050"/>
                </a:solidFill>
              </a:rPr>
              <a:t>AII Room(s) per ICRA</a:t>
            </a:r>
          </a:p>
          <a:p>
            <a:pPr marL="571500" lvl="3" indent="-571500">
              <a:buFont typeface="Arial" panose="020B0604020202020204" pitchFamily="34" charset="0"/>
              <a:buChar char="•"/>
            </a:pPr>
            <a:r>
              <a:rPr lang="en-US" sz="3600" dirty="0">
                <a:solidFill>
                  <a:srgbClr val="505050"/>
                </a:solidFill>
              </a:rPr>
              <a:t>Support Areas for Medical/Surgical Patient Units</a:t>
            </a:r>
          </a:p>
          <a:p>
            <a:pPr marL="571500" lvl="3" indent="-571500">
              <a:buFont typeface="Arial" panose="020B0604020202020204" pitchFamily="34" charset="0"/>
              <a:buChar char="•"/>
            </a:pPr>
            <a:r>
              <a:rPr lang="en-US" sz="3600" dirty="0">
                <a:solidFill>
                  <a:srgbClr val="505050"/>
                </a:solidFill>
              </a:rPr>
              <a:t>Examination Room</a:t>
            </a:r>
          </a:p>
          <a:p>
            <a:pPr marL="571500" lvl="3" indent="-571500">
              <a:buFont typeface="Arial" panose="020B0604020202020204" pitchFamily="34" charset="0"/>
              <a:buChar char="•"/>
            </a:pPr>
            <a:r>
              <a:rPr lang="en-US" sz="3600" dirty="0">
                <a:solidFill>
                  <a:srgbClr val="505050"/>
                </a:solidFill>
              </a:rPr>
              <a:t>Support Areas for Staff </a:t>
            </a:r>
          </a:p>
          <a:p>
            <a:pPr marL="0" lvl="3"/>
            <a:endParaRPr lang="en-US" sz="3600" dirty="0">
              <a:solidFill>
                <a:srgbClr val="505050"/>
              </a:solidFill>
            </a:endParaRPr>
          </a:p>
        </p:txBody>
      </p:sp>
      <p:pic>
        <p:nvPicPr>
          <p:cNvPr id="1028" name="Picture 4">
            <a:extLst>
              <a:ext uri="{FF2B5EF4-FFF2-40B4-BE49-F238E27FC236}">
                <a16:creationId xmlns:a16="http://schemas.microsoft.com/office/drawing/2014/main" id="{88FD05E3-1F5F-2C37-4F9E-B85FFEEA6D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38"/>
          <a:stretch>
            <a:fillRect/>
          </a:stretch>
        </p:blipFill>
        <p:spPr bwMode="auto">
          <a:xfrm>
            <a:off x="11277600" y="0"/>
            <a:ext cx="70104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036F4E61-C873-6E9C-135A-D11C1A6C0A95}"/>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EB93F2A6-CC73-7AC5-DAF6-F1FA5A6221D4}"/>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Tree>
    <p:extLst>
      <p:ext uri="{BB962C8B-B14F-4D97-AF65-F5344CB8AC3E}">
        <p14:creationId xmlns:p14="http://schemas.microsoft.com/office/powerpoint/2010/main" val="321228974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7E2C-5CAD-D10A-23D2-C247CBE274BD}"/>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9D7AF1EC-AD78-8AA7-7809-4AB48B4A0E6E}"/>
              </a:ext>
            </a:extLst>
          </p:cNvPr>
          <p:cNvSpPr>
            <a:spLocks noGrp="1"/>
          </p:cNvSpPr>
          <p:nvPr>
            <p:ph type="title"/>
          </p:nvPr>
        </p:nvSpPr>
        <p:spPr>
          <a:xfrm>
            <a:off x="571500" y="571500"/>
            <a:ext cx="17145000" cy="1468200"/>
          </a:xfrm>
        </p:spPr>
        <p:txBody>
          <a:bodyPr/>
          <a:lstStyle/>
          <a:p>
            <a:r>
              <a:rPr lang="en-US" dirty="0"/>
              <a:t>The MPU must focus on patient safety. </a:t>
            </a:r>
          </a:p>
        </p:txBody>
      </p:sp>
      <p:pic>
        <p:nvPicPr>
          <p:cNvPr id="4100" name="Picture 4">
            <a:extLst>
              <a:ext uri="{FF2B5EF4-FFF2-40B4-BE49-F238E27FC236}">
                <a16:creationId xmlns:a16="http://schemas.microsoft.com/office/drawing/2014/main" id="{FD98132C-CE88-2138-A38A-A2D8133AEA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69" r="6111"/>
          <a:stretch>
            <a:fillRect/>
          </a:stretch>
        </p:blipFill>
        <p:spPr bwMode="auto">
          <a:xfrm>
            <a:off x="11277600" y="0"/>
            <a:ext cx="70104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16219B14-A9B0-D23D-6E2F-111A48B174AC}"/>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DA0892E4-F844-9D25-F983-1A1699FFA676}"/>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
        <p:nvSpPr>
          <p:cNvPr id="3" name="TextBox 2">
            <a:extLst>
              <a:ext uri="{FF2B5EF4-FFF2-40B4-BE49-F238E27FC236}">
                <a16:creationId xmlns:a16="http://schemas.microsoft.com/office/drawing/2014/main" id="{A59748A9-66E1-BF81-30A4-46E1D2C453A3}"/>
              </a:ext>
            </a:extLst>
          </p:cNvPr>
          <p:cNvSpPr txBox="1"/>
          <p:nvPr/>
        </p:nvSpPr>
        <p:spPr>
          <a:xfrm>
            <a:off x="635094" y="1790700"/>
            <a:ext cx="9804306" cy="6740307"/>
          </a:xfrm>
          <a:prstGeom prst="rect">
            <a:avLst/>
          </a:prstGeom>
          <a:noFill/>
        </p:spPr>
        <p:txBody>
          <a:bodyPr wrap="square" rtlCol="0">
            <a:spAutoFit/>
          </a:bodyPr>
          <a:lstStyle/>
          <a:p>
            <a:r>
              <a:rPr lang="en-US" sz="3600" dirty="0">
                <a:solidFill>
                  <a:srgbClr val="505050"/>
                </a:solidFill>
              </a:rPr>
              <a:t>Following the requirements of Section 1.2-4.6, Behavioral &amp; Mental Health Risk Assessment, 2.2-2.2.4.6, Medical/Mental &amp; Behavioral Health Room, and 2.5-2.2, General Mental &amp; Behavioral Health Patient Care Unit, including:</a:t>
            </a:r>
          </a:p>
          <a:p>
            <a:endParaRPr lang="en-US" sz="3600" dirty="0">
              <a:solidFill>
                <a:srgbClr val="505050"/>
              </a:solidFill>
            </a:endParaRPr>
          </a:p>
          <a:p>
            <a:pPr marL="571500" lvl="3" indent="-571500">
              <a:buFont typeface="Arial" panose="020B0604020202020204" pitchFamily="34" charset="0"/>
              <a:buChar char="•"/>
            </a:pPr>
            <a:r>
              <a:rPr lang="en-US" sz="3600" dirty="0">
                <a:solidFill>
                  <a:srgbClr val="505050"/>
                </a:solidFill>
              </a:rPr>
              <a:t>Risk assessment</a:t>
            </a:r>
          </a:p>
          <a:p>
            <a:pPr marL="571500" lvl="3" indent="-571500">
              <a:buFont typeface="Arial" panose="020B0604020202020204" pitchFamily="34" charset="0"/>
              <a:buChar char="•"/>
            </a:pPr>
            <a:r>
              <a:rPr lang="en-US" sz="3600" dirty="0">
                <a:solidFill>
                  <a:srgbClr val="505050"/>
                </a:solidFill>
              </a:rPr>
              <a:t>Access control, sally ports</a:t>
            </a:r>
          </a:p>
          <a:p>
            <a:pPr marL="571500" lvl="3" indent="-571500">
              <a:buFont typeface="Arial" panose="020B0604020202020204" pitchFamily="34" charset="0"/>
              <a:buChar char="•"/>
            </a:pPr>
            <a:r>
              <a:rPr lang="en-US" sz="3600" dirty="0">
                <a:solidFill>
                  <a:srgbClr val="505050"/>
                </a:solidFill>
              </a:rPr>
              <a:t>Patient room, toilet room &amp; bathing facilities</a:t>
            </a:r>
          </a:p>
          <a:p>
            <a:pPr marL="571500" lvl="3" indent="-571500">
              <a:buFont typeface="Arial" panose="020B0604020202020204" pitchFamily="34" charset="0"/>
              <a:buChar char="•"/>
            </a:pPr>
            <a:r>
              <a:rPr lang="en-US" sz="3600" dirty="0">
                <a:solidFill>
                  <a:srgbClr val="505050"/>
                </a:solidFill>
              </a:rPr>
              <a:t>Design &amp; construction requirements</a:t>
            </a:r>
          </a:p>
          <a:p>
            <a:pPr marL="571500" lvl="3" indent="-571500">
              <a:buFont typeface="Arial" panose="020B0604020202020204" pitchFamily="34" charset="0"/>
              <a:buChar char="•"/>
            </a:pPr>
            <a:r>
              <a:rPr lang="en-US" sz="3600" dirty="0">
                <a:solidFill>
                  <a:srgbClr val="505050"/>
                </a:solidFill>
              </a:rPr>
              <a:t>Building systems</a:t>
            </a:r>
          </a:p>
          <a:p>
            <a:pPr marL="0" lvl="3"/>
            <a:endParaRPr lang="en-US" sz="3600" dirty="0">
              <a:solidFill>
                <a:srgbClr val="505050"/>
              </a:solidFill>
            </a:endParaRPr>
          </a:p>
        </p:txBody>
      </p:sp>
    </p:spTree>
    <p:extLst>
      <p:ext uri="{BB962C8B-B14F-4D97-AF65-F5344CB8AC3E}">
        <p14:creationId xmlns:p14="http://schemas.microsoft.com/office/powerpoint/2010/main" val="34304694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CC66-9722-7FAA-6DAA-5CC12A2539B1}"/>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0F150B09-F0AA-5A51-0622-45C6AC4A1521}"/>
              </a:ext>
            </a:extLst>
          </p:cNvPr>
          <p:cNvSpPr>
            <a:spLocks noGrp="1"/>
          </p:cNvSpPr>
          <p:nvPr>
            <p:ph type="title"/>
          </p:nvPr>
        </p:nvSpPr>
        <p:spPr>
          <a:xfrm>
            <a:off x="571500" y="571500"/>
            <a:ext cx="17145000" cy="1468200"/>
          </a:xfrm>
        </p:spPr>
        <p:txBody>
          <a:bodyPr/>
          <a:lstStyle/>
          <a:p>
            <a:r>
              <a:rPr lang="en-US" dirty="0"/>
              <a:t>The MPU is driven by the functional program. </a:t>
            </a:r>
          </a:p>
        </p:txBody>
      </p:sp>
      <p:pic>
        <p:nvPicPr>
          <p:cNvPr id="3074" name="Picture 2">
            <a:extLst>
              <a:ext uri="{FF2B5EF4-FFF2-40B4-BE49-F238E27FC236}">
                <a16:creationId xmlns:a16="http://schemas.microsoft.com/office/drawing/2014/main" id="{53394068-918A-56C4-262F-ED83BA4902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59"/>
          <a:stretch>
            <a:fillRect/>
          </a:stretch>
        </p:blipFill>
        <p:spPr bwMode="auto">
          <a:xfrm>
            <a:off x="11233056" y="0"/>
            <a:ext cx="705494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906BDA5B-0D68-D648-01A4-0B721C17F450}"/>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3966C077-276F-C80D-B5D1-44A461F0A1BD}"/>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
        <p:nvSpPr>
          <p:cNvPr id="3" name="TextBox 2">
            <a:extLst>
              <a:ext uri="{FF2B5EF4-FFF2-40B4-BE49-F238E27FC236}">
                <a16:creationId xmlns:a16="http://schemas.microsoft.com/office/drawing/2014/main" id="{B6C619F0-D559-898E-0959-9EE2C0675E70}"/>
              </a:ext>
            </a:extLst>
          </p:cNvPr>
          <p:cNvSpPr txBox="1"/>
          <p:nvPr/>
        </p:nvSpPr>
        <p:spPr>
          <a:xfrm>
            <a:off x="635094" y="1790700"/>
            <a:ext cx="9804306" cy="7294305"/>
          </a:xfrm>
          <a:prstGeom prst="rect">
            <a:avLst/>
          </a:prstGeom>
          <a:noFill/>
        </p:spPr>
        <p:txBody>
          <a:bodyPr wrap="square" rtlCol="0">
            <a:spAutoFit/>
          </a:bodyPr>
          <a:lstStyle/>
          <a:p>
            <a:r>
              <a:rPr lang="en-US" sz="3600" dirty="0">
                <a:solidFill>
                  <a:srgbClr val="505050"/>
                </a:solidFill>
              </a:rPr>
              <a:t>Building on the requirements of Section 1.2-4.6, Behavioral &amp; Mental Health Risk Assessment and 2.5-2.2, General Mental &amp; Behavioral Health Patient Care Unit:</a:t>
            </a:r>
          </a:p>
          <a:p>
            <a:endParaRPr lang="en-US" sz="3600" dirty="0">
              <a:solidFill>
                <a:srgbClr val="505050"/>
              </a:solidFill>
            </a:endParaRPr>
          </a:p>
          <a:p>
            <a:pPr marL="571500" indent="-571500">
              <a:buFont typeface="Arial" panose="020B0604020202020204" pitchFamily="34" charset="0"/>
              <a:buChar char="•"/>
            </a:pPr>
            <a:r>
              <a:rPr lang="en-US" sz="3600" dirty="0">
                <a:solidFill>
                  <a:srgbClr val="505050"/>
                </a:solidFill>
              </a:rPr>
              <a:t>Risk assessment will inform design decisions:</a:t>
            </a:r>
          </a:p>
          <a:p>
            <a:pPr marL="1028700" lvl="4" indent="-571500">
              <a:buFont typeface="Arial" panose="020B0604020202020204" pitchFamily="34" charset="0"/>
              <a:buChar char="•"/>
            </a:pPr>
            <a:r>
              <a:rPr lang="en-US" sz="3600" dirty="0">
                <a:solidFill>
                  <a:srgbClr val="505050"/>
                </a:solidFill>
              </a:rPr>
              <a:t>Sally ports</a:t>
            </a:r>
          </a:p>
          <a:p>
            <a:pPr marL="1028700" lvl="4" indent="-571500">
              <a:buFont typeface="Arial" panose="020B0604020202020204" pitchFamily="34" charset="0"/>
              <a:buChar char="•"/>
            </a:pPr>
            <a:r>
              <a:rPr lang="en-US" sz="3600" dirty="0">
                <a:solidFill>
                  <a:srgbClr val="505050"/>
                </a:solidFill>
              </a:rPr>
              <a:t>Handwash sink location considerations</a:t>
            </a:r>
          </a:p>
          <a:p>
            <a:pPr marL="1028700" lvl="4" indent="-571500">
              <a:buFont typeface="Arial" panose="020B0604020202020204" pitchFamily="34" charset="0"/>
              <a:buChar char="•"/>
            </a:pPr>
            <a:r>
              <a:rPr lang="en-US" sz="3600" dirty="0">
                <a:solidFill>
                  <a:srgbClr val="505050"/>
                </a:solidFill>
              </a:rPr>
              <a:t>Communication systems considerations</a:t>
            </a:r>
          </a:p>
          <a:p>
            <a:pPr marL="571500" lvl="3" indent="-571500">
              <a:buFont typeface="Arial" panose="020B0604020202020204" pitchFamily="34" charset="0"/>
              <a:buChar char="•"/>
            </a:pPr>
            <a:r>
              <a:rPr lang="en-US" sz="3600" dirty="0">
                <a:solidFill>
                  <a:srgbClr val="505050"/>
                </a:solidFill>
              </a:rPr>
              <a:t>Functional program will inform:</a:t>
            </a:r>
          </a:p>
          <a:p>
            <a:pPr marL="1028700" lvl="4" indent="-571500">
              <a:buFont typeface="Arial" panose="020B0604020202020204" pitchFamily="34" charset="0"/>
              <a:buChar char="•"/>
            </a:pPr>
            <a:r>
              <a:rPr lang="en-US" sz="3600" dirty="0">
                <a:solidFill>
                  <a:srgbClr val="505050"/>
                </a:solidFill>
              </a:rPr>
              <a:t>Social spaces, dining spaces</a:t>
            </a:r>
          </a:p>
          <a:p>
            <a:pPr marL="1028700" lvl="4" indent="-571500">
              <a:buFont typeface="Arial" panose="020B0604020202020204" pitchFamily="34" charset="0"/>
              <a:buChar char="•"/>
            </a:pPr>
            <a:r>
              <a:rPr lang="en-US" sz="3600" dirty="0">
                <a:solidFill>
                  <a:srgbClr val="505050"/>
                </a:solidFill>
              </a:rPr>
              <a:t>Outdoor space provisions</a:t>
            </a:r>
          </a:p>
          <a:p>
            <a:pPr marL="0" lvl="3"/>
            <a:endParaRPr lang="en-US" sz="3600" dirty="0">
              <a:solidFill>
                <a:srgbClr val="505050"/>
              </a:solidFill>
            </a:endParaRPr>
          </a:p>
        </p:txBody>
      </p:sp>
    </p:spTree>
    <p:extLst>
      <p:ext uri="{BB962C8B-B14F-4D97-AF65-F5344CB8AC3E}">
        <p14:creationId xmlns:p14="http://schemas.microsoft.com/office/powerpoint/2010/main" val="8291371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FB9D-8896-99E3-6962-12E1DB309D40}"/>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D6C04137-70BB-2D9E-B159-AF045EF4E8B9}"/>
              </a:ext>
            </a:extLst>
          </p:cNvPr>
          <p:cNvSpPr>
            <a:spLocks noGrp="1"/>
          </p:cNvSpPr>
          <p:nvPr>
            <p:ph type="title"/>
          </p:nvPr>
        </p:nvSpPr>
        <p:spPr>
          <a:xfrm>
            <a:off x="571500" y="571500"/>
            <a:ext cx="17145000" cy="1468200"/>
          </a:xfrm>
        </p:spPr>
        <p:txBody>
          <a:bodyPr/>
          <a:lstStyle/>
          <a:p>
            <a:r>
              <a:rPr lang="en-US" dirty="0"/>
              <a:t>The MPU is an environment for healing. </a:t>
            </a:r>
          </a:p>
        </p:txBody>
      </p:sp>
      <p:pic>
        <p:nvPicPr>
          <p:cNvPr id="2050" name="Picture 2">
            <a:extLst>
              <a:ext uri="{FF2B5EF4-FFF2-40B4-BE49-F238E27FC236}">
                <a16:creationId xmlns:a16="http://schemas.microsoft.com/office/drawing/2014/main" id="{37CD6B0E-8E2C-B2F8-1481-13AD7CEE9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56" r="4811"/>
          <a:stretch>
            <a:fillRect/>
          </a:stretch>
        </p:blipFill>
        <p:spPr bwMode="auto">
          <a:xfrm>
            <a:off x="11277600" y="0"/>
            <a:ext cx="70104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3D2C28F2-F42C-1F5A-0F00-E73D433E1139}"/>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12FCE09E-28FA-73F2-F7CA-BEB2A77EDF16}"/>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
        <p:nvSpPr>
          <p:cNvPr id="3" name="TextBox 2">
            <a:extLst>
              <a:ext uri="{FF2B5EF4-FFF2-40B4-BE49-F238E27FC236}">
                <a16:creationId xmlns:a16="http://schemas.microsoft.com/office/drawing/2014/main" id="{C467FE23-AAC9-CAE7-F095-F956A37B8974}"/>
              </a:ext>
            </a:extLst>
          </p:cNvPr>
          <p:cNvSpPr txBox="1"/>
          <p:nvPr/>
        </p:nvSpPr>
        <p:spPr>
          <a:xfrm>
            <a:off x="635094" y="1790700"/>
            <a:ext cx="9804306" cy="6186309"/>
          </a:xfrm>
          <a:prstGeom prst="rect">
            <a:avLst/>
          </a:prstGeom>
          <a:noFill/>
        </p:spPr>
        <p:txBody>
          <a:bodyPr wrap="square" rtlCol="0">
            <a:spAutoFit/>
          </a:bodyPr>
          <a:lstStyle/>
          <a:p>
            <a:r>
              <a:rPr lang="en-US" sz="3600" dirty="0">
                <a:solidFill>
                  <a:srgbClr val="505050"/>
                </a:solidFill>
              </a:rPr>
              <a:t>Building on the requirements of Section 2.5-2.2, General Mental &amp; Behavioral Health Patient Care Unit, provisions for spaces including:</a:t>
            </a:r>
          </a:p>
          <a:p>
            <a:endParaRPr lang="en-US" sz="3600" dirty="0">
              <a:solidFill>
                <a:srgbClr val="505050"/>
              </a:solidFill>
            </a:endParaRPr>
          </a:p>
          <a:p>
            <a:pPr marL="571500" lvl="3" indent="-571500">
              <a:buFont typeface="Arial" panose="020B0604020202020204" pitchFamily="34" charset="0"/>
              <a:buChar char="•"/>
            </a:pPr>
            <a:r>
              <a:rPr lang="en-US" sz="3600" dirty="0">
                <a:solidFill>
                  <a:srgbClr val="505050"/>
                </a:solidFill>
              </a:rPr>
              <a:t>Consultation room(s)</a:t>
            </a:r>
          </a:p>
          <a:p>
            <a:pPr marL="571500" lvl="3" indent="-571500">
              <a:buFont typeface="Arial" panose="020B0604020202020204" pitchFamily="34" charset="0"/>
              <a:buChar char="•"/>
            </a:pPr>
            <a:r>
              <a:rPr lang="en-US" sz="3600" dirty="0">
                <a:solidFill>
                  <a:srgbClr val="505050"/>
                </a:solidFill>
              </a:rPr>
              <a:t>Group therapy room</a:t>
            </a:r>
          </a:p>
          <a:p>
            <a:pPr marL="571500" lvl="3" indent="-571500">
              <a:buFont typeface="Arial" panose="020B0604020202020204" pitchFamily="34" charset="0"/>
              <a:buChar char="•"/>
            </a:pPr>
            <a:r>
              <a:rPr lang="en-US" sz="3600" dirty="0">
                <a:solidFill>
                  <a:srgbClr val="505050"/>
                </a:solidFill>
              </a:rPr>
              <a:t>Calming room</a:t>
            </a:r>
          </a:p>
          <a:p>
            <a:pPr marL="571500" lvl="3" indent="-571500">
              <a:buFont typeface="Arial" panose="020B0604020202020204" pitchFamily="34" charset="0"/>
              <a:buChar char="•"/>
            </a:pPr>
            <a:r>
              <a:rPr lang="en-US" sz="3600" dirty="0">
                <a:solidFill>
                  <a:srgbClr val="505050"/>
                </a:solidFill>
              </a:rPr>
              <a:t>Visitor Room</a:t>
            </a:r>
          </a:p>
          <a:p>
            <a:pPr marL="571500" lvl="3" indent="-571500">
              <a:buFont typeface="Arial" panose="020B0604020202020204" pitchFamily="34" charset="0"/>
              <a:buChar char="•"/>
            </a:pPr>
            <a:r>
              <a:rPr lang="en-US" sz="3600" dirty="0">
                <a:solidFill>
                  <a:srgbClr val="505050"/>
                </a:solidFill>
              </a:rPr>
              <a:t>Social space, dining space</a:t>
            </a:r>
          </a:p>
          <a:p>
            <a:pPr marL="571500" lvl="3" indent="-571500">
              <a:buFont typeface="Arial" panose="020B0604020202020204" pitchFamily="34" charset="0"/>
              <a:buChar char="•"/>
            </a:pPr>
            <a:r>
              <a:rPr lang="en-US" sz="3600" dirty="0">
                <a:solidFill>
                  <a:srgbClr val="505050"/>
                </a:solidFill>
              </a:rPr>
              <a:t>Outdoor space</a:t>
            </a:r>
          </a:p>
          <a:p>
            <a:pPr marL="0" lvl="3"/>
            <a:endParaRPr lang="en-US" sz="3600" dirty="0">
              <a:solidFill>
                <a:srgbClr val="505050"/>
              </a:solidFill>
            </a:endParaRPr>
          </a:p>
        </p:txBody>
      </p:sp>
    </p:spTree>
    <p:extLst>
      <p:ext uri="{BB962C8B-B14F-4D97-AF65-F5344CB8AC3E}">
        <p14:creationId xmlns:p14="http://schemas.microsoft.com/office/powerpoint/2010/main" val="110051976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7FB59-B884-CDDD-1E22-A7918B76E6AE}"/>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74C6FF00-0F55-1BC9-FC21-FEDD28A13BC3}"/>
              </a:ext>
            </a:extLst>
          </p:cNvPr>
          <p:cNvSpPr>
            <a:spLocks noGrp="1"/>
          </p:cNvSpPr>
          <p:nvPr>
            <p:ph type="title"/>
          </p:nvPr>
        </p:nvSpPr>
        <p:spPr>
          <a:xfrm>
            <a:off x="571500" y="571500"/>
            <a:ext cx="17145000" cy="1468200"/>
          </a:xfrm>
        </p:spPr>
        <p:txBody>
          <a:bodyPr/>
          <a:lstStyle/>
          <a:p>
            <a:r>
              <a:rPr lang="en-US" dirty="0"/>
              <a:t>The MPU is home to an interdisciplinary team.</a:t>
            </a:r>
          </a:p>
        </p:txBody>
      </p:sp>
      <p:pic>
        <p:nvPicPr>
          <p:cNvPr id="1026" name="Picture 2">
            <a:extLst>
              <a:ext uri="{FF2B5EF4-FFF2-40B4-BE49-F238E27FC236}">
                <a16:creationId xmlns:a16="http://schemas.microsoft.com/office/drawing/2014/main" id="{259626AE-7B19-33DB-C6D1-42DA4355C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413" y="0"/>
            <a:ext cx="6986587"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a:extLst>
              <a:ext uri="{FF2B5EF4-FFF2-40B4-BE49-F238E27FC236}">
                <a16:creationId xmlns:a16="http://schemas.microsoft.com/office/drawing/2014/main" id="{C716B2B5-DCD3-F2A7-EC35-101D28E9858D}"/>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D22C67C1-8BC0-E336-B331-9A0835F2AE65}"/>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dirty="0"/>
            </a:p>
          </p:txBody>
        </p:sp>
      </p:grpSp>
      <p:sp>
        <p:nvSpPr>
          <p:cNvPr id="3" name="TextBox 2">
            <a:extLst>
              <a:ext uri="{FF2B5EF4-FFF2-40B4-BE49-F238E27FC236}">
                <a16:creationId xmlns:a16="http://schemas.microsoft.com/office/drawing/2014/main" id="{234DD8B4-8486-FE7B-766E-1DFC7F708365}"/>
              </a:ext>
            </a:extLst>
          </p:cNvPr>
          <p:cNvSpPr txBox="1"/>
          <p:nvPr/>
        </p:nvSpPr>
        <p:spPr>
          <a:xfrm>
            <a:off x="635094" y="1790700"/>
            <a:ext cx="9804306" cy="4524315"/>
          </a:xfrm>
          <a:prstGeom prst="rect">
            <a:avLst/>
          </a:prstGeom>
          <a:noFill/>
        </p:spPr>
        <p:txBody>
          <a:bodyPr wrap="square" rtlCol="0">
            <a:spAutoFit/>
          </a:bodyPr>
          <a:lstStyle/>
          <a:p>
            <a:r>
              <a:rPr lang="en-US" sz="3600" dirty="0">
                <a:solidFill>
                  <a:srgbClr val="505050"/>
                </a:solidFill>
              </a:rPr>
              <a:t>Following the requirements of Sections 2.2-2.2, Medical/Surgical Unit, and 2.5-2.2, General Mental &amp; Behavioral Health Patient Care Unit, including:</a:t>
            </a:r>
          </a:p>
          <a:p>
            <a:endParaRPr lang="en-US" sz="3600" dirty="0">
              <a:solidFill>
                <a:srgbClr val="505050"/>
              </a:solidFill>
            </a:endParaRPr>
          </a:p>
          <a:p>
            <a:pPr marL="571500" lvl="3" indent="-571500">
              <a:buFont typeface="Arial" panose="020B0604020202020204" pitchFamily="34" charset="0"/>
              <a:buChar char="•"/>
            </a:pPr>
            <a:r>
              <a:rPr lang="en-US" sz="3600" dirty="0">
                <a:solidFill>
                  <a:srgbClr val="505050"/>
                </a:solidFill>
              </a:rPr>
              <a:t>Team stations</a:t>
            </a:r>
          </a:p>
          <a:p>
            <a:pPr marL="571500" lvl="3" indent="-571500">
              <a:buFont typeface="Arial" panose="020B0604020202020204" pitchFamily="34" charset="0"/>
              <a:buChar char="•"/>
            </a:pPr>
            <a:r>
              <a:rPr lang="en-US" sz="3600" dirty="0">
                <a:solidFill>
                  <a:srgbClr val="505050"/>
                </a:solidFill>
              </a:rPr>
              <a:t>Conference &amp; treatment planning room</a:t>
            </a:r>
          </a:p>
          <a:p>
            <a:pPr marL="571500" lvl="3" indent="-571500">
              <a:buFont typeface="Arial" panose="020B0604020202020204" pitchFamily="34" charset="0"/>
              <a:buChar char="•"/>
            </a:pPr>
            <a:r>
              <a:rPr lang="en-US" sz="3600" dirty="0">
                <a:solidFill>
                  <a:srgbClr val="505050"/>
                </a:solidFill>
              </a:rPr>
              <a:t>Support areas </a:t>
            </a:r>
            <a:r>
              <a:rPr lang="en-US" sz="3600">
                <a:solidFill>
                  <a:srgbClr val="505050"/>
                </a:solidFill>
              </a:rPr>
              <a:t>for staff</a:t>
            </a:r>
            <a:endParaRPr lang="en-US" sz="3600" dirty="0">
              <a:solidFill>
                <a:srgbClr val="505050"/>
              </a:solidFill>
            </a:endParaRPr>
          </a:p>
          <a:p>
            <a:pPr marL="0" lvl="3"/>
            <a:endParaRPr lang="en-US" sz="3600" dirty="0">
              <a:solidFill>
                <a:srgbClr val="505050"/>
              </a:solidFill>
            </a:endParaRPr>
          </a:p>
        </p:txBody>
      </p:sp>
    </p:spTree>
    <p:extLst>
      <p:ext uri="{BB962C8B-B14F-4D97-AF65-F5344CB8AC3E}">
        <p14:creationId xmlns:p14="http://schemas.microsoft.com/office/powerpoint/2010/main" val="15001611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318F-F9CD-10BD-8667-36F43D6301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7A6541D-FAA1-D893-6A8D-3A6B87A7D9EB}"/>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FCD7709E-93D3-356F-27BE-6FB10A061464}"/>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6" name="TextBox 6">
            <a:extLst>
              <a:ext uri="{FF2B5EF4-FFF2-40B4-BE49-F238E27FC236}">
                <a16:creationId xmlns:a16="http://schemas.microsoft.com/office/drawing/2014/main" id="{B89940B3-6F6A-A407-8693-DD2864FA1FC1}"/>
              </a:ext>
            </a:extLst>
          </p:cNvPr>
          <p:cNvSpPr txBox="1"/>
          <p:nvPr/>
        </p:nvSpPr>
        <p:spPr>
          <a:xfrm>
            <a:off x="1028699" y="647700"/>
            <a:ext cx="16230600" cy="1011046"/>
          </a:xfrm>
          <a:prstGeom prst="rect">
            <a:avLst/>
          </a:prstGeom>
        </p:spPr>
        <p:txBody>
          <a:bodyPr lIns="0" tIns="0" rIns="0" bIns="0" rtlCol="0" anchor="t">
            <a:spAutoFit/>
          </a:bodyPr>
          <a:lstStyle/>
          <a:p>
            <a:pPr algn="l">
              <a:lnSpc>
                <a:spcPts val="8400"/>
              </a:lnSpc>
              <a:spcBef>
                <a:spcPct val="0"/>
              </a:spcBef>
            </a:pPr>
            <a:r>
              <a:rPr lang="en-US" sz="6000" b="1" dirty="0">
                <a:solidFill>
                  <a:srgbClr val="000000"/>
                </a:solidFill>
                <a:latin typeface="Calibri (MS) Bold"/>
                <a:ea typeface="Calibri (MS) Bold"/>
                <a:cs typeface="Calibri (MS) Bold"/>
                <a:sym typeface="Calibri (MS) Bold"/>
              </a:rPr>
              <a:t>AIA Learning Objectives</a:t>
            </a:r>
          </a:p>
        </p:txBody>
      </p:sp>
      <p:sp>
        <p:nvSpPr>
          <p:cNvPr id="7" name="TextBox 7">
            <a:extLst>
              <a:ext uri="{FF2B5EF4-FFF2-40B4-BE49-F238E27FC236}">
                <a16:creationId xmlns:a16="http://schemas.microsoft.com/office/drawing/2014/main" id="{4C6E8485-AF40-BE58-4952-87F9095DDABD}"/>
              </a:ext>
            </a:extLst>
          </p:cNvPr>
          <p:cNvSpPr txBox="1"/>
          <p:nvPr/>
        </p:nvSpPr>
        <p:spPr>
          <a:xfrm>
            <a:off x="1028699" y="2174379"/>
            <a:ext cx="16230600" cy="6401753"/>
          </a:xfrm>
          <a:prstGeom prst="rect">
            <a:avLst/>
          </a:prstGeom>
        </p:spPr>
        <p:txBody>
          <a:bodyPr lIns="0" tIns="0" rIns="0" bIns="0" rtlCol="0" anchor="t">
            <a:spAutoFit/>
          </a:bodyPr>
          <a:lstStyle/>
          <a:p>
            <a:pPr marL="514350" lvl="0" indent="-514350">
              <a:buFont typeface="+mj-lt"/>
              <a:buAutoNum type="arabicPeriod"/>
            </a:pPr>
            <a:r>
              <a:rPr lang="en-US" sz="3200" b="1" dirty="0"/>
              <a:t>Understand the elements of the new Medical Psychiatry Unit </a:t>
            </a:r>
            <a:r>
              <a:rPr lang="en-US" sz="3200" dirty="0"/>
              <a:t>section in the FGI Facility Code (Hospital Document) and how it ties back to and builds upon existing sections of the hospital document.</a:t>
            </a:r>
          </a:p>
          <a:p>
            <a:pPr marL="514350" lvl="0" indent="-514350">
              <a:buFont typeface="+mj-lt"/>
              <a:buAutoNum type="arabicPeriod"/>
            </a:pPr>
            <a:r>
              <a:rPr lang="en-US" sz="3200" b="1" dirty="0"/>
              <a:t>Gain insights into the development of the final section</a:t>
            </a:r>
            <a:r>
              <a:rPr lang="en-US" sz="3200" dirty="0"/>
              <a:t> through the lens of the 2026 FGI Facility Code draft process, which influenced the final text and allowed for the incorporation of ideas and insights gleaned from a visioning process through the "Reimaging" series with the Sextant Group.</a:t>
            </a:r>
          </a:p>
          <a:p>
            <a:pPr marL="514350" lvl="0" indent="-514350">
              <a:buFont typeface="+mj-lt"/>
              <a:buAutoNum type="arabicPeriod"/>
            </a:pPr>
            <a:r>
              <a:rPr lang="en-US" sz="3200" b="1" dirty="0"/>
              <a:t>Explore the ways in which the new section can be used </a:t>
            </a:r>
            <a:r>
              <a:rPr lang="en-US" sz="3200" dirty="0"/>
              <a:t>in partnership with the development of the functional program to define the core program and specialty spaces that align with an individual institution's approach to care delivery.</a:t>
            </a:r>
          </a:p>
          <a:p>
            <a:pPr marL="514350" lvl="0" indent="-514350">
              <a:buFont typeface="+mj-lt"/>
              <a:buAutoNum type="arabicPeriod"/>
            </a:pPr>
            <a:r>
              <a:rPr lang="en-US" sz="3200" b="1" dirty="0"/>
              <a:t>Identify programming, planning, and design strategies</a:t>
            </a:r>
            <a:r>
              <a:rPr lang="en-US" sz="3200" dirty="0"/>
              <a:t> that respond to minimum requirements and expand upon that programmatic foundation to meet the unique needs of inpatient care for medical patients with behavioral health comorbidities.</a:t>
            </a:r>
          </a:p>
        </p:txBody>
      </p:sp>
      <p:sp>
        <p:nvSpPr>
          <p:cNvPr id="8" name="Freeform 8">
            <a:extLst>
              <a:ext uri="{FF2B5EF4-FFF2-40B4-BE49-F238E27FC236}">
                <a16:creationId xmlns:a16="http://schemas.microsoft.com/office/drawing/2014/main" id="{853C7122-4A5F-4BDE-CEA9-D439F888AEFA}"/>
              </a:ext>
            </a:extLst>
          </p:cNvPr>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91599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7EA07-FE8D-59F6-B392-FE562F300EE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873D3CE-22FC-8F18-3648-86947C0887FB}"/>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029EE2AE-50E5-D8E9-C511-D1119FB0B8D3}"/>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a:extLst>
              <a:ext uri="{FF2B5EF4-FFF2-40B4-BE49-F238E27FC236}">
                <a16:creationId xmlns:a16="http://schemas.microsoft.com/office/drawing/2014/main" id="{0462FA81-6866-D2C9-98EE-2439C948EA03}"/>
              </a:ext>
            </a:extLst>
          </p:cNvPr>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6" name="TextBox 6">
            <a:extLst>
              <a:ext uri="{FF2B5EF4-FFF2-40B4-BE49-F238E27FC236}">
                <a16:creationId xmlns:a16="http://schemas.microsoft.com/office/drawing/2014/main" id="{31CFE62C-EF38-DA22-8E1C-0C5473C1B801}"/>
              </a:ext>
            </a:extLst>
          </p:cNvPr>
          <p:cNvSpPr txBox="1"/>
          <p:nvPr/>
        </p:nvSpPr>
        <p:spPr>
          <a:xfrm>
            <a:off x="1028700" y="3883527"/>
            <a:ext cx="13068300" cy="1031373"/>
          </a:xfrm>
          <a:prstGeom prst="rect">
            <a:avLst/>
          </a:prstGeom>
        </p:spPr>
        <p:txBody>
          <a:bodyPr wrap="square" lIns="0" tIns="0" rIns="0" bIns="0" rtlCol="0" anchor="t">
            <a:spAutoFit/>
          </a:bodyPr>
          <a:lstStyle/>
          <a:p>
            <a:pPr algn="l">
              <a:lnSpc>
                <a:spcPts val="8400"/>
              </a:lnSpc>
              <a:spcBef>
                <a:spcPct val="0"/>
              </a:spcBef>
            </a:pPr>
            <a:r>
              <a:rPr lang="en-US" sz="6600" b="1" dirty="0">
                <a:solidFill>
                  <a:srgbClr val="000000"/>
                </a:solidFill>
                <a:latin typeface="Calibri (MS) Bold"/>
                <a:ea typeface="Calibri (MS) Bold"/>
                <a:cs typeface="Calibri (MS) Bold"/>
                <a:sym typeface="Calibri (MS) Bold"/>
              </a:rPr>
              <a:t>The Why will be shaped by the future</a:t>
            </a:r>
          </a:p>
        </p:txBody>
      </p:sp>
    </p:spTree>
    <p:extLst>
      <p:ext uri="{BB962C8B-B14F-4D97-AF65-F5344CB8AC3E}">
        <p14:creationId xmlns:p14="http://schemas.microsoft.com/office/powerpoint/2010/main" val="2391633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a:p>
          </p:txBody>
        </p:sp>
      </p:grpSp>
      <p:grpSp>
        <p:nvGrpSpPr>
          <p:cNvPr id="4" name="Group 4"/>
          <p:cNvGrpSpPr/>
          <p:nvPr/>
        </p:nvGrpSpPr>
        <p:grpSpPr>
          <a:xfrm>
            <a:off x="6258792" y="3296601"/>
            <a:ext cx="3230624" cy="417944"/>
            <a:chOff x="0" y="0"/>
            <a:chExt cx="1017521" cy="131636"/>
          </a:xfrm>
        </p:grpSpPr>
        <p:sp>
          <p:nvSpPr>
            <p:cNvPr id="5" name="Freeform 5"/>
            <p:cNvSpPr/>
            <p:nvPr/>
          </p:nvSpPr>
          <p:spPr>
            <a:xfrm>
              <a:off x="0" y="0"/>
              <a:ext cx="1017521" cy="131636"/>
            </a:xfrm>
            <a:custGeom>
              <a:avLst/>
              <a:gdLst/>
              <a:ahLst/>
              <a:cxnLst/>
              <a:rect l="l" t="t" r="r" b="b"/>
              <a:pathLst>
                <a:path w="1017521" h="131636">
                  <a:moveTo>
                    <a:pt x="0" y="0"/>
                  </a:moveTo>
                  <a:lnTo>
                    <a:pt x="1017521" y="0"/>
                  </a:lnTo>
                  <a:lnTo>
                    <a:pt x="1017521" y="131636"/>
                  </a:lnTo>
                  <a:lnTo>
                    <a:pt x="0" y="131636"/>
                  </a:lnTo>
                  <a:close/>
                </a:path>
              </a:pathLst>
            </a:custGeom>
            <a:solidFill>
              <a:srgbClr val="FFFFFF"/>
            </a:solidFill>
          </p:spPr>
          <p:txBody>
            <a:bodyPr/>
            <a:lstStyle/>
            <a:p>
              <a:endParaRPr lang="en-US"/>
            </a:p>
          </p:txBody>
        </p:sp>
        <p:sp>
          <p:nvSpPr>
            <p:cNvPr id="6" name="TextBox 6"/>
            <p:cNvSpPr txBox="1"/>
            <p:nvPr/>
          </p:nvSpPr>
          <p:spPr>
            <a:xfrm>
              <a:off x="0" y="-95250"/>
              <a:ext cx="1017521" cy="226886"/>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a:off x="8324379" y="3505573"/>
            <a:ext cx="3230624" cy="417944"/>
            <a:chOff x="0" y="0"/>
            <a:chExt cx="1017521" cy="131636"/>
          </a:xfrm>
        </p:grpSpPr>
        <p:sp>
          <p:nvSpPr>
            <p:cNvPr id="8" name="Freeform 8"/>
            <p:cNvSpPr/>
            <p:nvPr/>
          </p:nvSpPr>
          <p:spPr>
            <a:xfrm>
              <a:off x="0" y="0"/>
              <a:ext cx="1017521" cy="131636"/>
            </a:xfrm>
            <a:custGeom>
              <a:avLst/>
              <a:gdLst/>
              <a:ahLst/>
              <a:cxnLst/>
              <a:rect l="l" t="t" r="r" b="b"/>
              <a:pathLst>
                <a:path w="1017521" h="131636">
                  <a:moveTo>
                    <a:pt x="0" y="0"/>
                  </a:moveTo>
                  <a:lnTo>
                    <a:pt x="1017521" y="0"/>
                  </a:lnTo>
                  <a:lnTo>
                    <a:pt x="1017521" y="131636"/>
                  </a:lnTo>
                  <a:lnTo>
                    <a:pt x="0" y="131636"/>
                  </a:lnTo>
                  <a:close/>
                </a:path>
              </a:pathLst>
            </a:custGeom>
            <a:solidFill>
              <a:srgbClr val="FFFFFF"/>
            </a:solidFill>
          </p:spPr>
          <p:txBody>
            <a:bodyPr/>
            <a:lstStyle/>
            <a:p>
              <a:endParaRPr lang="en-US"/>
            </a:p>
          </p:txBody>
        </p:sp>
        <p:sp>
          <p:nvSpPr>
            <p:cNvPr id="9" name="TextBox 9"/>
            <p:cNvSpPr txBox="1"/>
            <p:nvPr/>
          </p:nvSpPr>
          <p:spPr>
            <a:xfrm>
              <a:off x="0" y="-95250"/>
              <a:ext cx="1017521" cy="226886"/>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7044361" y="5659871"/>
            <a:ext cx="1113433" cy="760388"/>
            <a:chOff x="0" y="0"/>
            <a:chExt cx="350688" cy="239493"/>
          </a:xfrm>
        </p:grpSpPr>
        <p:sp>
          <p:nvSpPr>
            <p:cNvPr id="11" name="Freeform 11"/>
            <p:cNvSpPr/>
            <p:nvPr/>
          </p:nvSpPr>
          <p:spPr>
            <a:xfrm>
              <a:off x="0" y="0"/>
              <a:ext cx="350688" cy="239493"/>
            </a:xfrm>
            <a:custGeom>
              <a:avLst/>
              <a:gdLst/>
              <a:ahLst/>
              <a:cxnLst/>
              <a:rect l="l" t="t" r="r" b="b"/>
              <a:pathLst>
                <a:path w="350688" h="239493">
                  <a:moveTo>
                    <a:pt x="0" y="0"/>
                  </a:moveTo>
                  <a:lnTo>
                    <a:pt x="350688" y="0"/>
                  </a:lnTo>
                  <a:lnTo>
                    <a:pt x="350688" y="239493"/>
                  </a:lnTo>
                  <a:lnTo>
                    <a:pt x="0" y="239493"/>
                  </a:lnTo>
                  <a:close/>
                </a:path>
              </a:pathLst>
            </a:custGeom>
            <a:solidFill>
              <a:srgbClr val="FFFFFF"/>
            </a:solidFill>
          </p:spPr>
          <p:txBody>
            <a:bodyPr/>
            <a:lstStyle/>
            <a:p>
              <a:endParaRPr lang="en-US"/>
            </a:p>
          </p:txBody>
        </p:sp>
        <p:sp>
          <p:nvSpPr>
            <p:cNvPr id="12" name="TextBox 12"/>
            <p:cNvSpPr txBox="1"/>
            <p:nvPr/>
          </p:nvSpPr>
          <p:spPr>
            <a:xfrm>
              <a:off x="0" y="-95250"/>
              <a:ext cx="350688" cy="334743"/>
            </a:xfrm>
            <a:prstGeom prst="rect">
              <a:avLst/>
            </a:prstGeom>
          </p:spPr>
          <p:txBody>
            <a:bodyPr lIns="50800" tIns="50800" rIns="50800" bIns="50800" rtlCol="0" anchor="ctr"/>
            <a:lstStyle/>
            <a:p>
              <a:pPr algn="ctr">
                <a:lnSpc>
                  <a:spcPts val="3499"/>
                </a:lnSpc>
              </a:pPr>
              <a:endParaRPr/>
            </a:p>
          </p:txBody>
        </p:sp>
      </p:grpSp>
      <p:grpSp>
        <p:nvGrpSpPr>
          <p:cNvPr id="13" name="Group 13"/>
          <p:cNvGrpSpPr/>
          <p:nvPr/>
        </p:nvGrpSpPr>
        <p:grpSpPr>
          <a:xfrm>
            <a:off x="8563027" y="5491719"/>
            <a:ext cx="1492359" cy="760388"/>
            <a:chOff x="0" y="0"/>
            <a:chExt cx="470035" cy="239493"/>
          </a:xfrm>
        </p:grpSpPr>
        <p:sp>
          <p:nvSpPr>
            <p:cNvPr id="14" name="Freeform 14"/>
            <p:cNvSpPr/>
            <p:nvPr/>
          </p:nvSpPr>
          <p:spPr>
            <a:xfrm>
              <a:off x="0" y="0"/>
              <a:ext cx="470035" cy="239493"/>
            </a:xfrm>
            <a:custGeom>
              <a:avLst/>
              <a:gdLst/>
              <a:ahLst/>
              <a:cxnLst/>
              <a:rect l="l" t="t" r="r" b="b"/>
              <a:pathLst>
                <a:path w="470035" h="239493">
                  <a:moveTo>
                    <a:pt x="0" y="0"/>
                  </a:moveTo>
                  <a:lnTo>
                    <a:pt x="470035" y="0"/>
                  </a:lnTo>
                  <a:lnTo>
                    <a:pt x="470035" y="239493"/>
                  </a:lnTo>
                  <a:lnTo>
                    <a:pt x="0" y="239493"/>
                  </a:lnTo>
                  <a:close/>
                </a:path>
              </a:pathLst>
            </a:custGeom>
            <a:solidFill>
              <a:srgbClr val="FFFFFF"/>
            </a:solidFill>
          </p:spPr>
          <p:txBody>
            <a:bodyPr/>
            <a:lstStyle/>
            <a:p>
              <a:endParaRPr lang="en-US"/>
            </a:p>
          </p:txBody>
        </p:sp>
        <p:sp>
          <p:nvSpPr>
            <p:cNvPr id="15" name="TextBox 15"/>
            <p:cNvSpPr txBox="1"/>
            <p:nvPr/>
          </p:nvSpPr>
          <p:spPr>
            <a:xfrm>
              <a:off x="0" y="-95250"/>
              <a:ext cx="470035" cy="334743"/>
            </a:xfrm>
            <a:prstGeom prst="rect">
              <a:avLst/>
            </a:prstGeom>
          </p:spPr>
          <p:txBody>
            <a:bodyPr lIns="50800" tIns="50800" rIns="50800" bIns="50800" rtlCol="0" anchor="ctr"/>
            <a:lstStyle/>
            <a:p>
              <a:pPr algn="ctr">
                <a:lnSpc>
                  <a:spcPts val="3499"/>
                </a:lnSpc>
              </a:pPr>
              <a:endParaRPr/>
            </a:p>
          </p:txBody>
        </p:sp>
      </p:grpSp>
      <p:sp>
        <p:nvSpPr>
          <p:cNvPr id="16" name="Freeform 16"/>
          <p:cNvSpPr/>
          <p:nvPr/>
        </p:nvSpPr>
        <p:spPr>
          <a:xfrm>
            <a:off x="5732157" y="2364049"/>
            <a:ext cx="7206233" cy="6775963"/>
          </a:xfrm>
          <a:custGeom>
            <a:avLst/>
            <a:gdLst/>
            <a:ahLst/>
            <a:cxnLst/>
            <a:rect l="l" t="t" r="r" b="b"/>
            <a:pathLst>
              <a:path w="7206233" h="6775963">
                <a:moveTo>
                  <a:pt x="0" y="0"/>
                </a:moveTo>
                <a:lnTo>
                  <a:pt x="7206233" y="0"/>
                </a:lnTo>
                <a:lnTo>
                  <a:pt x="7206233" y="6775963"/>
                </a:lnTo>
                <a:lnTo>
                  <a:pt x="0" y="6775963"/>
                </a:lnTo>
                <a:lnTo>
                  <a:pt x="0" y="0"/>
                </a:lnTo>
                <a:close/>
              </a:path>
            </a:pathLst>
          </a:custGeom>
          <a:blipFill>
            <a:blip r:embed="rId4"/>
            <a:stretch>
              <a:fillRect t="-3153" b="-3329"/>
            </a:stretch>
          </a:blipFill>
        </p:spPr>
        <p:txBody>
          <a:bodyPr/>
          <a:lstStyle/>
          <a:p>
            <a:endParaRPr lang="en-US"/>
          </a:p>
        </p:txBody>
      </p:sp>
      <p:sp>
        <p:nvSpPr>
          <p:cNvPr id="17" name="Freeform 17"/>
          <p:cNvSpPr/>
          <p:nvPr/>
        </p:nvSpPr>
        <p:spPr>
          <a:xfrm>
            <a:off x="5525868" y="3526330"/>
            <a:ext cx="2798511" cy="863888"/>
          </a:xfrm>
          <a:custGeom>
            <a:avLst/>
            <a:gdLst/>
            <a:ahLst/>
            <a:cxnLst/>
            <a:rect l="l" t="t" r="r" b="b"/>
            <a:pathLst>
              <a:path w="2798511" h="863888">
                <a:moveTo>
                  <a:pt x="0" y="0"/>
                </a:moveTo>
                <a:lnTo>
                  <a:pt x="2798511" y="0"/>
                </a:lnTo>
                <a:lnTo>
                  <a:pt x="2798511" y="863888"/>
                </a:lnTo>
                <a:lnTo>
                  <a:pt x="0" y="863888"/>
                </a:lnTo>
                <a:lnTo>
                  <a:pt x="0" y="0"/>
                </a:lnTo>
                <a:close/>
              </a:path>
            </a:pathLst>
          </a:custGeom>
          <a:blipFill>
            <a:blip r:embed="rId5"/>
            <a:stretch>
              <a:fillRect/>
            </a:stretch>
          </a:blipFill>
        </p:spPr>
        <p:txBody>
          <a:bodyPr/>
          <a:lstStyle/>
          <a:p>
            <a:endParaRPr lang="en-US"/>
          </a:p>
        </p:txBody>
      </p:sp>
      <p:sp>
        <p:nvSpPr>
          <p:cNvPr id="18" name="Freeform 18"/>
          <p:cNvSpPr/>
          <p:nvPr/>
        </p:nvSpPr>
        <p:spPr>
          <a:xfrm rot="699982">
            <a:off x="9880498" y="6036474"/>
            <a:ext cx="2959256" cy="1428571"/>
          </a:xfrm>
          <a:custGeom>
            <a:avLst/>
            <a:gdLst/>
            <a:ahLst/>
            <a:cxnLst/>
            <a:rect l="l" t="t" r="r" b="b"/>
            <a:pathLst>
              <a:path w="2959256" h="1428571">
                <a:moveTo>
                  <a:pt x="0" y="0"/>
                </a:moveTo>
                <a:lnTo>
                  <a:pt x="2959257" y="0"/>
                </a:lnTo>
                <a:lnTo>
                  <a:pt x="2959257" y="1428570"/>
                </a:lnTo>
                <a:lnTo>
                  <a:pt x="0" y="1428570"/>
                </a:lnTo>
                <a:lnTo>
                  <a:pt x="0" y="0"/>
                </a:lnTo>
                <a:close/>
              </a:path>
            </a:pathLst>
          </a:custGeom>
          <a:blipFill>
            <a:blip r:embed="rId6"/>
            <a:stretch>
              <a:fillRect r="-2445"/>
            </a:stretch>
          </a:blipFill>
        </p:spPr>
        <p:txBody>
          <a:bodyPr/>
          <a:lstStyle/>
          <a:p>
            <a:endParaRPr lang="en-US"/>
          </a:p>
        </p:txBody>
      </p:sp>
      <p:sp>
        <p:nvSpPr>
          <p:cNvPr id="19" name="TextBox 19"/>
          <p:cNvSpPr txBox="1"/>
          <p:nvPr/>
        </p:nvSpPr>
        <p:spPr>
          <a:xfrm>
            <a:off x="1193907" y="1262218"/>
            <a:ext cx="16230600" cy="958851"/>
          </a:xfrm>
          <a:prstGeom prst="rect">
            <a:avLst/>
          </a:prstGeom>
        </p:spPr>
        <p:txBody>
          <a:bodyPr lIns="0" tIns="0" rIns="0" bIns="0" rtlCol="0" anchor="t">
            <a:spAutoFit/>
          </a:bodyPr>
          <a:lstStyle/>
          <a:p>
            <a:pPr algn="l">
              <a:lnSpc>
                <a:spcPts val="6999"/>
              </a:lnSpc>
              <a:spcBef>
                <a:spcPct val="0"/>
              </a:spcBef>
            </a:pPr>
            <a:r>
              <a:rPr lang="en-US" sz="4999">
                <a:solidFill>
                  <a:srgbClr val="000000"/>
                </a:solidFill>
                <a:latin typeface="Calibri (MS)"/>
                <a:ea typeface="Calibri (MS)"/>
                <a:cs typeface="Calibri (MS)"/>
                <a:sym typeface="Calibri (MS)"/>
              </a:rPr>
              <a:t>Your involvement in 2030! </a:t>
            </a:r>
          </a:p>
        </p:txBody>
      </p:sp>
      <p:sp>
        <p:nvSpPr>
          <p:cNvPr id="20" name="TextBox 20"/>
          <p:cNvSpPr txBox="1"/>
          <p:nvPr/>
        </p:nvSpPr>
        <p:spPr>
          <a:xfrm>
            <a:off x="1028699" y="426138"/>
            <a:ext cx="6572379"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What’s next?</a:t>
            </a:r>
          </a:p>
        </p:txBody>
      </p:sp>
      <p:sp>
        <p:nvSpPr>
          <p:cNvPr id="21" name="TextBox 21"/>
          <p:cNvSpPr txBox="1"/>
          <p:nvPr/>
        </p:nvSpPr>
        <p:spPr>
          <a:xfrm>
            <a:off x="783533" y="3191826"/>
            <a:ext cx="5199302" cy="1537931"/>
          </a:xfrm>
          <a:prstGeom prst="rect">
            <a:avLst/>
          </a:prstGeom>
        </p:spPr>
        <p:txBody>
          <a:bodyPr lIns="0" tIns="0" rIns="0" bIns="0" rtlCol="0" anchor="t">
            <a:spAutoFit/>
          </a:bodyPr>
          <a:lstStyle/>
          <a:p>
            <a:pPr algn="ctr">
              <a:lnSpc>
                <a:spcPts val="3980"/>
              </a:lnSpc>
            </a:pPr>
            <a:r>
              <a:rPr lang="en-US" sz="2843">
                <a:solidFill>
                  <a:srgbClr val="000000"/>
                </a:solidFill>
                <a:latin typeface="Calibri (MS)"/>
                <a:ea typeface="Calibri (MS)"/>
                <a:cs typeface="Calibri (MS)"/>
                <a:sym typeface="Calibri (MS)"/>
              </a:rPr>
              <a:t>Write a proposal to</a:t>
            </a:r>
          </a:p>
          <a:p>
            <a:pPr algn="ctr">
              <a:lnSpc>
                <a:spcPts val="3980"/>
              </a:lnSpc>
            </a:pPr>
            <a:r>
              <a:rPr lang="en-US" sz="2843">
                <a:solidFill>
                  <a:srgbClr val="000000"/>
                </a:solidFill>
                <a:latin typeface="Calibri (MS)"/>
                <a:ea typeface="Calibri (MS)"/>
                <a:cs typeface="Calibri (MS)"/>
                <a:sym typeface="Calibri (MS)"/>
              </a:rPr>
              <a:t>help improve the code </a:t>
            </a:r>
          </a:p>
          <a:p>
            <a:pPr algn="ctr">
              <a:lnSpc>
                <a:spcPts val="3980"/>
              </a:lnSpc>
            </a:pPr>
            <a:r>
              <a:rPr lang="en-US" sz="2843">
                <a:solidFill>
                  <a:srgbClr val="000000"/>
                </a:solidFill>
                <a:latin typeface="Calibri (MS)"/>
                <a:ea typeface="Calibri (MS)"/>
                <a:cs typeface="Calibri (MS)"/>
                <a:sym typeface="Calibri (MS)"/>
              </a:rPr>
              <a:t>and health care environments! </a:t>
            </a:r>
          </a:p>
        </p:txBody>
      </p:sp>
      <p:sp>
        <p:nvSpPr>
          <p:cNvPr id="22" name="TextBox 22"/>
          <p:cNvSpPr txBox="1"/>
          <p:nvPr/>
        </p:nvSpPr>
        <p:spPr>
          <a:xfrm>
            <a:off x="12534652" y="6180301"/>
            <a:ext cx="4136626" cy="1036140"/>
          </a:xfrm>
          <a:prstGeom prst="rect">
            <a:avLst/>
          </a:prstGeom>
        </p:spPr>
        <p:txBody>
          <a:bodyPr lIns="0" tIns="0" rIns="0" bIns="0" rtlCol="0" anchor="t">
            <a:spAutoFit/>
          </a:bodyPr>
          <a:lstStyle/>
          <a:p>
            <a:pPr algn="ctr">
              <a:lnSpc>
                <a:spcPts val="3980"/>
              </a:lnSpc>
            </a:pPr>
            <a:r>
              <a:rPr lang="en-US" sz="2843">
                <a:solidFill>
                  <a:srgbClr val="000000"/>
                </a:solidFill>
                <a:latin typeface="Calibri (MS)"/>
                <a:ea typeface="Calibri (MS)"/>
                <a:cs typeface="Calibri (MS)"/>
                <a:sym typeface="Calibri (MS)"/>
              </a:rPr>
              <a:t>Review the draft and provide comments.</a:t>
            </a:r>
          </a:p>
        </p:txBody>
      </p:sp>
      <p:sp>
        <p:nvSpPr>
          <p:cNvPr id="23" name="Freeform 23"/>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a:p>
          </p:txBody>
        </p:sp>
      </p:grpSp>
      <p:sp>
        <p:nvSpPr>
          <p:cNvPr id="4" name="Freeform 4"/>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1168004" y="2872244"/>
            <a:ext cx="2720498" cy="2720498"/>
            <a:chOff x="0" y="0"/>
            <a:chExt cx="812800" cy="812800"/>
          </a:xfrm>
        </p:grpSpPr>
        <p:sp>
          <p:nvSpPr>
            <p:cNvPr id="6" name="Freeform 6"/>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5"/>
              <a:stretch>
                <a:fillRect/>
              </a:stretch>
            </a:blipFill>
            <a:ln w="95250" cap="rnd">
              <a:solidFill>
                <a:srgbClr val="6EC1D9"/>
              </a:solidFill>
              <a:prstDash val="solid"/>
              <a:round/>
            </a:ln>
          </p:spPr>
          <p:txBody>
            <a:bodyPr/>
            <a:lstStyle/>
            <a:p>
              <a:endParaRPr lang="en-US"/>
            </a:p>
          </p:txBody>
        </p:sp>
      </p:grpSp>
      <p:grpSp>
        <p:nvGrpSpPr>
          <p:cNvPr id="7" name="Group 7"/>
          <p:cNvGrpSpPr/>
          <p:nvPr/>
        </p:nvGrpSpPr>
        <p:grpSpPr>
          <a:xfrm>
            <a:off x="4340713" y="2872244"/>
            <a:ext cx="2720498" cy="2720498"/>
            <a:chOff x="0" y="0"/>
            <a:chExt cx="812800" cy="812800"/>
          </a:xfrm>
        </p:grpSpPr>
        <p:sp>
          <p:nvSpPr>
            <p:cNvPr id="8" name="Freeform 8"/>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6"/>
              <a:stretch>
                <a:fillRect l="-11538" r="-11538"/>
              </a:stretch>
            </a:blipFill>
            <a:ln w="95250" cap="rnd">
              <a:solidFill>
                <a:srgbClr val="6EC1D9"/>
              </a:solidFill>
              <a:prstDash val="solid"/>
              <a:round/>
            </a:ln>
          </p:spPr>
          <p:txBody>
            <a:bodyPr/>
            <a:lstStyle/>
            <a:p>
              <a:endParaRPr lang="en-US"/>
            </a:p>
          </p:txBody>
        </p:sp>
      </p:grpSp>
      <p:grpSp>
        <p:nvGrpSpPr>
          <p:cNvPr id="9" name="Group 9"/>
          <p:cNvGrpSpPr/>
          <p:nvPr/>
        </p:nvGrpSpPr>
        <p:grpSpPr>
          <a:xfrm>
            <a:off x="7513423" y="2872244"/>
            <a:ext cx="2824773" cy="2824773"/>
            <a:chOff x="0" y="0"/>
            <a:chExt cx="812800" cy="812800"/>
          </a:xfrm>
        </p:grpSpPr>
        <p:sp>
          <p:nvSpPr>
            <p:cNvPr id="10" name="Freeform 10"/>
            <p:cNvSpPr/>
            <p:nvPr/>
          </p:nvSpPr>
          <p:spPr>
            <a:xfrm>
              <a:off x="0" y="0"/>
              <a:ext cx="812800" cy="812800"/>
            </a:xfrm>
            <a:custGeom>
              <a:avLst/>
              <a:gdLst/>
              <a:ahLst/>
              <a:cxnLst/>
              <a:rect l="l" t="t" r="r" b="b"/>
              <a:pathLst>
                <a:path w="812800" h="812800">
                  <a:moveTo>
                    <a:pt x="109629" y="0"/>
                  </a:moveTo>
                  <a:lnTo>
                    <a:pt x="703171" y="0"/>
                  </a:lnTo>
                  <a:cubicBezTo>
                    <a:pt x="763717" y="0"/>
                    <a:pt x="812800" y="49083"/>
                    <a:pt x="812800" y="109629"/>
                  </a:cubicBezTo>
                  <a:lnTo>
                    <a:pt x="812800" y="703171"/>
                  </a:lnTo>
                  <a:cubicBezTo>
                    <a:pt x="812800" y="763717"/>
                    <a:pt x="763717" y="812800"/>
                    <a:pt x="703171" y="812800"/>
                  </a:cubicBezTo>
                  <a:lnTo>
                    <a:pt x="109629" y="812800"/>
                  </a:lnTo>
                  <a:cubicBezTo>
                    <a:pt x="49083" y="812800"/>
                    <a:pt x="0" y="763717"/>
                    <a:pt x="0" y="703171"/>
                  </a:cubicBezTo>
                  <a:lnTo>
                    <a:pt x="0" y="109629"/>
                  </a:lnTo>
                  <a:cubicBezTo>
                    <a:pt x="0" y="49083"/>
                    <a:pt x="49083" y="0"/>
                    <a:pt x="109629" y="0"/>
                  </a:cubicBezTo>
                  <a:close/>
                </a:path>
              </a:pathLst>
            </a:custGeom>
            <a:blipFill>
              <a:blip r:embed="rId7"/>
              <a:stretch>
                <a:fillRect l="-5220" r="-5220"/>
              </a:stretch>
            </a:blipFill>
            <a:ln w="95250" cap="rnd">
              <a:solidFill>
                <a:srgbClr val="6EC1D9"/>
              </a:solidFill>
              <a:prstDash val="solid"/>
              <a:round/>
            </a:ln>
          </p:spPr>
          <p:txBody>
            <a:bodyPr/>
            <a:lstStyle/>
            <a:p>
              <a:endParaRPr lang="en-US"/>
            </a:p>
          </p:txBody>
        </p:sp>
      </p:grpSp>
      <p:grpSp>
        <p:nvGrpSpPr>
          <p:cNvPr id="11" name="Group 11"/>
          <p:cNvGrpSpPr/>
          <p:nvPr/>
        </p:nvGrpSpPr>
        <p:grpSpPr>
          <a:xfrm>
            <a:off x="10785870" y="2872244"/>
            <a:ext cx="2720498" cy="2720498"/>
            <a:chOff x="0" y="0"/>
            <a:chExt cx="812800" cy="812800"/>
          </a:xfrm>
        </p:grpSpPr>
        <p:sp>
          <p:nvSpPr>
            <p:cNvPr id="12" name="Freeform 12"/>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8"/>
              <a:stretch>
                <a:fillRect r="-2080" b="-36335"/>
              </a:stretch>
            </a:blipFill>
            <a:ln w="95250" cap="rnd">
              <a:solidFill>
                <a:srgbClr val="6EC1D9"/>
              </a:solidFill>
              <a:prstDash val="solid"/>
              <a:round/>
            </a:ln>
          </p:spPr>
          <p:txBody>
            <a:bodyPr/>
            <a:lstStyle/>
            <a:p>
              <a:endParaRPr lang="en-US"/>
            </a:p>
          </p:txBody>
        </p:sp>
      </p:grpSp>
      <p:grpSp>
        <p:nvGrpSpPr>
          <p:cNvPr id="13" name="Group 13"/>
          <p:cNvGrpSpPr/>
          <p:nvPr/>
        </p:nvGrpSpPr>
        <p:grpSpPr>
          <a:xfrm>
            <a:off x="13954044" y="2872244"/>
            <a:ext cx="2720498" cy="2720498"/>
            <a:chOff x="0" y="0"/>
            <a:chExt cx="812800" cy="812800"/>
          </a:xfrm>
        </p:grpSpPr>
        <p:sp>
          <p:nvSpPr>
            <p:cNvPr id="14" name="Freeform 14"/>
            <p:cNvSpPr/>
            <p:nvPr/>
          </p:nvSpPr>
          <p:spPr>
            <a:xfrm>
              <a:off x="0" y="0"/>
              <a:ext cx="812800" cy="812800"/>
            </a:xfrm>
            <a:custGeom>
              <a:avLst/>
              <a:gdLst/>
              <a:ahLst/>
              <a:cxnLst/>
              <a:rect l="l" t="t" r="r" b="b"/>
              <a:pathLst>
                <a:path w="812800" h="812800">
                  <a:moveTo>
                    <a:pt x="71144" y="0"/>
                  </a:moveTo>
                  <a:lnTo>
                    <a:pt x="741656" y="0"/>
                  </a:lnTo>
                  <a:cubicBezTo>
                    <a:pt x="780948" y="0"/>
                    <a:pt x="812800" y="31852"/>
                    <a:pt x="812800" y="71144"/>
                  </a:cubicBezTo>
                  <a:lnTo>
                    <a:pt x="812800" y="741656"/>
                  </a:lnTo>
                  <a:cubicBezTo>
                    <a:pt x="812800" y="780948"/>
                    <a:pt x="780948" y="812800"/>
                    <a:pt x="741656" y="812800"/>
                  </a:cubicBezTo>
                  <a:lnTo>
                    <a:pt x="71144" y="812800"/>
                  </a:lnTo>
                  <a:cubicBezTo>
                    <a:pt x="31852" y="812800"/>
                    <a:pt x="0" y="780948"/>
                    <a:pt x="0" y="741656"/>
                  </a:cubicBezTo>
                  <a:lnTo>
                    <a:pt x="0" y="71144"/>
                  </a:lnTo>
                  <a:cubicBezTo>
                    <a:pt x="0" y="31852"/>
                    <a:pt x="31852" y="0"/>
                    <a:pt x="71144" y="0"/>
                  </a:cubicBezTo>
                  <a:close/>
                </a:path>
              </a:pathLst>
            </a:custGeom>
            <a:blipFill>
              <a:blip r:embed="rId9"/>
              <a:stretch>
                <a:fillRect l="-13259" r="-13259"/>
              </a:stretch>
            </a:blipFill>
            <a:ln w="95250" cap="rnd">
              <a:solidFill>
                <a:srgbClr val="6EC1D9"/>
              </a:solidFill>
              <a:prstDash val="solid"/>
              <a:round/>
            </a:ln>
          </p:spPr>
          <p:txBody>
            <a:bodyPr/>
            <a:lstStyle/>
            <a:p>
              <a:endParaRPr lang="en-US"/>
            </a:p>
          </p:txBody>
        </p:sp>
      </p:grpSp>
      <p:sp>
        <p:nvSpPr>
          <p:cNvPr id="15" name="Freeform 15"/>
          <p:cNvSpPr/>
          <p:nvPr/>
        </p:nvSpPr>
        <p:spPr>
          <a:xfrm>
            <a:off x="5905265" y="1890119"/>
            <a:ext cx="1608158" cy="1608158"/>
          </a:xfrm>
          <a:custGeom>
            <a:avLst/>
            <a:gdLst/>
            <a:ahLst/>
            <a:cxnLst/>
            <a:rect l="l" t="t" r="r" b="b"/>
            <a:pathLst>
              <a:path w="1608158" h="1608158">
                <a:moveTo>
                  <a:pt x="0" y="0"/>
                </a:moveTo>
                <a:lnTo>
                  <a:pt x="1608158" y="0"/>
                </a:lnTo>
                <a:lnTo>
                  <a:pt x="1608158" y="1608157"/>
                </a:lnTo>
                <a:lnTo>
                  <a:pt x="0" y="16081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12321396" y="1890119"/>
            <a:ext cx="1632648" cy="1608158"/>
          </a:xfrm>
          <a:custGeom>
            <a:avLst/>
            <a:gdLst/>
            <a:ahLst/>
            <a:cxnLst/>
            <a:rect l="l" t="t" r="r" b="b"/>
            <a:pathLst>
              <a:path w="1632648" h="1608158">
                <a:moveTo>
                  <a:pt x="0" y="0"/>
                </a:moveTo>
                <a:lnTo>
                  <a:pt x="1632648" y="0"/>
                </a:lnTo>
                <a:lnTo>
                  <a:pt x="1632648" y="1608157"/>
                </a:lnTo>
                <a:lnTo>
                  <a:pt x="0" y="16081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TextBox 17"/>
          <p:cNvSpPr txBox="1"/>
          <p:nvPr/>
        </p:nvSpPr>
        <p:spPr>
          <a:xfrm>
            <a:off x="1028699" y="426138"/>
            <a:ext cx="16230600"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Continue learning with FGI  </a:t>
            </a:r>
          </a:p>
        </p:txBody>
      </p:sp>
      <p:sp>
        <p:nvSpPr>
          <p:cNvPr id="18" name="TextBox 18"/>
          <p:cNvSpPr txBox="1"/>
          <p:nvPr/>
        </p:nvSpPr>
        <p:spPr>
          <a:xfrm>
            <a:off x="1028700" y="6214937"/>
            <a:ext cx="3068034" cy="1609725"/>
          </a:xfrm>
          <a:prstGeom prst="rect">
            <a:avLst/>
          </a:prstGeom>
        </p:spPr>
        <p:txBody>
          <a:bodyPr lIns="0" tIns="0" rIns="0" bIns="0" rtlCol="0" anchor="t">
            <a:spAutoFit/>
          </a:bodyPr>
          <a:lstStyle/>
          <a:p>
            <a:pPr algn="ctr">
              <a:lnSpc>
                <a:spcPts val="4199"/>
              </a:lnSpc>
            </a:pPr>
            <a:r>
              <a:rPr lang="en-US" sz="2999" b="1" i="1">
                <a:solidFill>
                  <a:srgbClr val="000000"/>
                </a:solidFill>
                <a:latin typeface="Calibri (MS) Bold Italics"/>
                <a:ea typeface="Calibri (MS) Bold Italics"/>
                <a:cs typeface="Calibri (MS) Bold Italics"/>
                <a:sym typeface="Calibri (MS) Bold Italics"/>
              </a:rPr>
              <a:t>Between </a:t>
            </a:r>
          </a:p>
          <a:p>
            <a:pPr algn="ctr">
              <a:lnSpc>
                <a:spcPts val="4199"/>
              </a:lnSpc>
              <a:spcBef>
                <a:spcPct val="0"/>
              </a:spcBef>
            </a:pPr>
            <a:r>
              <a:rPr lang="en-US" sz="2999" b="1" i="1">
                <a:solidFill>
                  <a:srgbClr val="000000"/>
                </a:solidFill>
                <a:latin typeface="Calibri (MS) Bold Italics"/>
                <a:ea typeface="Calibri (MS) Bold Italics"/>
                <a:cs typeface="Calibri (MS) Bold Italics"/>
                <a:sym typeface="Calibri (MS) Bold Italics"/>
              </a:rPr>
              <a:t>the Lines with FGI</a:t>
            </a:r>
            <a:r>
              <a:rPr lang="en-US" sz="2999" b="1">
                <a:solidFill>
                  <a:srgbClr val="000000"/>
                </a:solidFill>
                <a:latin typeface="Calibri (MS) Bold"/>
                <a:ea typeface="Calibri (MS) Bold"/>
                <a:cs typeface="Calibri (MS) Bold"/>
                <a:sym typeface="Calibri (MS) Bold"/>
              </a:rPr>
              <a:t> Podcast </a:t>
            </a:r>
          </a:p>
        </p:txBody>
      </p:sp>
      <p:sp>
        <p:nvSpPr>
          <p:cNvPr id="19" name="TextBox 19"/>
          <p:cNvSpPr txBox="1"/>
          <p:nvPr/>
        </p:nvSpPr>
        <p:spPr>
          <a:xfrm>
            <a:off x="4340713" y="6214937"/>
            <a:ext cx="3033281" cy="1085850"/>
          </a:xfrm>
          <a:prstGeom prst="rect">
            <a:avLst/>
          </a:prstGeom>
        </p:spPr>
        <p:txBody>
          <a:bodyPr lIns="0" tIns="0" rIns="0" bIns="0" rtlCol="0" anchor="t">
            <a:spAutoFit/>
          </a:bodyPr>
          <a:lstStyle/>
          <a:p>
            <a:pPr algn="ctr">
              <a:lnSpc>
                <a:spcPts val="4199"/>
              </a:lnSpc>
            </a:pPr>
            <a:r>
              <a:rPr lang="en-US" sz="2999" b="1">
                <a:solidFill>
                  <a:srgbClr val="000000"/>
                </a:solidFill>
                <a:latin typeface="Calibri (MS) Bold"/>
                <a:ea typeface="Calibri (MS) Bold"/>
                <a:cs typeface="Calibri (MS) Bold"/>
                <a:sym typeface="Calibri (MS) Bold"/>
              </a:rPr>
              <a:t>FGI’s</a:t>
            </a:r>
          </a:p>
          <a:p>
            <a:pPr algn="ctr">
              <a:lnSpc>
                <a:spcPts val="4199"/>
              </a:lnSpc>
              <a:spcBef>
                <a:spcPct val="0"/>
              </a:spcBef>
            </a:pPr>
            <a:r>
              <a:rPr lang="en-US" sz="2999" b="1">
                <a:solidFill>
                  <a:srgbClr val="000000"/>
                </a:solidFill>
                <a:latin typeface="Calibri (MS) Bold"/>
                <a:ea typeface="Calibri (MS) Bold"/>
                <a:cs typeface="Calibri (MS) Bold"/>
                <a:sym typeface="Calibri (MS) Bold"/>
              </a:rPr>
              <a:t>Education Platform </a:t>
            </a:r>
          </a:p>
        </p:txBody>
      </p:sp>
      <p:sp>
        <p:nvSpPr>
          <p:cNvPr id="20" name="TextBox 20"/>
          <p:cNvSpPr txBox="1"/>
          <p:nvPr/>
        </p:nvSpPr>
        <p:spPr>
          <a:xfrm>
            <a:off x="7565560" y="6214937"/>
            <a:ext cx="2720498" cy="1609725"/>
          </a:xfrm>
          <a:prstGeom prst="rect">
            <a:avLst/>
          </a:prstGeom>
        </p:spPr>
        <p:txBody>
          <a:bodyPr lIns="0" tIns="0" rIns="0" bIns="0" rtlCol="0" anchor="t">
            <a:spAutoFit/>
          </a:bodyPr>
          <a:lstStyle/>
          <a:p>
            <a:pPr algn="ctr">
              <a:lnSpc>
                <a:spcPts val="4199"/>
              </a:lnSpc>
            </a:pPr>
            <a:r>
              <a:rPr lang="en-US" sz="2999" b="1">
                <a:solidFill>
                  <a:srgbClr val="000000"/>
                </a:solidFill>
                <a:latin typeface="Calibri (MS) Bold"/>
                <a:ea typeface="Calibri (MS) Bold"/>
                <a:cs typeface="Calibri (MS) Bold"/>
                <a:sym typeface="Calibri (MS) Bold"/>
              </a:rPr>
              <a:t>FGI’s</a:t>
            </a:r>
          </a:p>
          <a:p>
            <a:pPr algn="ctr">
              <a:lnSpc>
                <a:spcPts val="4199"/>
              </a:lnSpc>
              <a:spcBef>
                <a:spcPct val="0"/>
              </a:spcBef>
            </a:pPr>
            <a:r>
              <a:rPr lang="en-US" sz="2999" b="1">
                <a:solidFill>
                  <a:srgbClr val="000000"/>
                </a:solidFill>
                <a:latin typeface="Calibri (MS) Bold"/>
                <a:ea typeface="Calibri (MS) Bold"/>
                <a:cs typeface="Calibri (MS) Bold"/>
                <a:sym typeface="Calibri (MS) Bold"/>
              </a:rPr>
              <a:t>Subscription Platform </a:t>
            </a:r>
          </a:p>
        </p:txBody>
      </p:sp>
      <p:sp>
        <p:nvSpPr>
          <p:cNvPr id="21" name="TextBox 21"/>
          <p:cNvSpPr txBox="1"/>
          <p:nvPr/>
        </p:nvSpPr>
        <p:spPr>
          <a:xfrm>
            <a:off x="10790883" y="6214937"/>
            <a:ext cx="2720498" cy="2133600"/>
          </a:xfrm>
          <a:prstGeom prst="rect">
            <a:avLst/>
          </a:prstGeom>
        </p:spPr>
        <p:txBody>
          <a:bodyPr lIns="0" tIns="0" rIns="0" bIns="0" rtlCol="0" anchor="t">
            <a:spAutoFit/>
          </a:bodyPr>
          <a:lstStyle/>
          <a:p>
            <a:pPr algn="ctr">
              <a:lnSpc>
                <a:spcPts val="4199"/>
              </a:lnSpc>
              <a:spcBef>
                <a:spcPct val="0"/>
              </a:spcBef>
            </a:pPr>
            <a:r>
              <a:rPr lang="en-US" sz="2999" b="1">
                <a:solidFill>
                  <a:srgbClr val="000000"/>
                </a:solidFill>
                <a:latin typeface="Calibri (MS) Bold"/>
                <a:ea typeface="Calibri (MS) Bold"/>
                <a:cs typeface="Calibri (MS) Bold"/>
                <a:sym typeface="Calibri (MS) Bold"/>
              </a:rPr>
              <a:t>2026 </a:t>
            </a:r>
            <a:r>
              <a:rPr lang="en-US" sz="2999" b="1" i="1">
                <a:solidFill>
                  <a:srgbClr val="000000"/>
                </a:solidFill>
                <a:latin typeface="Calibri (MS) Bold Italics"/>
                <a:ea typeface="Calibri (MS) Bold Italics"/>
                <a:cs typeface="Calibri (MS) Bold Italics"/>
                <a:sym typeface="Calibri (MS) Bold Italics"/>
              </a:rPr>
              <a:t>FGI Codes</a:t>
            </a:r>
            <a:r>
              <a:rPr lang="en-US" sz="2999" b="1">
                <a:solidFill>
                  <a:srgbClr val="000000"/>
                </a:solidFill>
                <a:latin typeface="Calibri (MS) Bold"/>
                <a:ea typeface="Calibri (MS) Bold"/>
                <a:cs typeface="Calibri (MS) Bold"/>
                <a:sym typeface="Calibri (MS) Bold"/>
              </a:rPr>
              <a:t> and </a:t>
            </a:r>
            <a:r>
              <a:rPr lang="en-US" sz="2999" b="1" i="1">
                <a:solidFill>
                  <a:srgbClr val="000000"/>
                </a:solidFill>
                <a:latin typeface="Calibri (MS) Bold Italics"/>
                <a:ea typeface="Calibri (MS) Bold Italics"/>
                <a:cs typeface="Calibri (MS) Bold Italics"/>
                <a:sym typeface="Calibri (MS) Bold Italics"/>
              </a:rPr>
              <a:t>Handbooks</a:t>
            </a:r>
            <a:r>
              <a:rPr lang="en-US" sz="2999" b="1">
                <a:solidFill>
                  <a:srgbClr val="000000"/>
                </a:solidFill>
                <a:latin typeface="Calibri (MS) Bold"/>
                <a:ea typeface="Calibri (MS) Bold"/>
                <a:cs typeface="Calibri (MS) Bold"/>
                <a:sym typeface="Calibri (MS) Bold"/>
              </a:rPr>
              <a:t> to be released in Spring 2026 </a:t>
            </a:r>
          </a:p>
        </p:txBody>
      </p:sp>
      <p:sp>
        <p:nvSpPr>
          <p:cNvPr id="22" name="TextBox 22"/>
          <p:cNvSpPr txBox="1"/>
          <p:nvPr/>
        </p:nvSpPr>
        <p:spPr>
          <a:xfrm>
            <a:off x="14016206" y="6214937"/>
            <a:ext cx="2720498" cy="1609725"/>
          </a:xfrm>
          <a:prstGeom prst="rect">
            <a:avLst/>
          </a:prstGeom>
        </p:spPr>
        <p:txBody>
          <a:bodyPr lIns="0" tIns="0" rIns="0" bIns="0" rtlCol="0" anchor="t">
            <a:spAutoFit/>
          </a:bodyPr>
          <a:lstStyle/>
          <a:p>
            <a:pPr algn="ctr">
              <a:lnSpc>
                <a:spcPts val="4199"/>
              </a:lnSpc>
            </a:pPr>
            <a:r>
              <a:rPr lang="en-US" sz="2999" b="1">
                <a:solidFill>
                  <a:srgbClr val="000000"/>
                </a:solidFill>
                <a:latin typeface="Calibri (MS) Bold"/>
                <a:ea typeface="Calibri (MS) Bold"/>
                <a:cs typeface="Calibri (MS) Bold"/>
                <a:sym typeface="Calibri (MS) Bold"/>
              </a:rPr>
              <a:t>FGI’s </a:t>
            </a:r>
          </a:p>
          <a:p>
            <a:pPr algn="ctr">
              <a:lnSpc>
                <a:spcPts val="4199"/>
              </a:lnSpc>
              <a:spcBef>
                <a:spcPct val="0"/>
              </a:spcBef>
            </a:pPr>
            <a:r>
              <a:rPr lang="en-US" sz="2999" b="1">
                <a:solidFill>
                  <a:srgbClr val="000000"/>
                </a:solidFill>
                <a:latin typeface="Calibri (MS) Bold"/>
                <a:ea typeface="Calibri (MS) Bold"/>
                <a:cs typeface="Calibri (MS) Bold"/>
                <a:sym typeface="Calibri (MS) Bold"/>
              </a:rPr>
              <a:t>Interactive Adoption Map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3"/>
              <a:stretch>
                <a:fillRect b="-2"/>
              </a:stretch>
            </a:blipFill>
          </p:spPr>
          <p:txBody>
            <a:bodyPr/>
            <a:lstStyle/>
            <a:p>
              <a:endParaRPr lang="en-US"/>
            </a:p>
          </p:txBody>
        </p:sp>
      </p:grpSp>
      <p:sp>
        <p:nvSpPr>
          <p:cNvPr id="4" name="Freeform 4"/>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4"/>
            <a:stretch>
              <a:fillRect/>
            </a:stretch>
          </a:blipFill>
        </p:spPr>
        <p:txBody>
          <a:bodyPr/>
          <a:lstStyle/>
          <a:p>
            <a:endParaRPr lang="en-US"/>
          </a:p>
        </p:txBody>
      </p:sp>
      <p:sp>
        <p:nvSpPr>
          <p:cNvPr id="5" name="Freeform 5"/>
          <p:cNvSpPr/>
          <p:nvPr/>
        </p:nvSpPr>
        <p:spPr>
          <a:xfrm>
            <a:off x="7106766" y="4160857"/>
            <a:ext cx="948372" cy="948372"/>
          </a:xfrm>
          <a:custGeom>
            <a:avLst/>
            <a:gdLst/>
            <a:ahLst/>
            <a:cxnLst/>
            <a:rect l="l" t="t" r="r" b="b"/>
            <a:pathLst>
              <a:path w="948372" h="948372">
                <a:moveTo>
                  <a:pt x="0" y="0"/>
                </a:moveTo>
                <a:lnTo>
                  <a:pt x="948372" y="0"/>
                </a:lnTo>
                <a:lnTo>
                  <a:pt x="948372" y="948373"/>
                </a:lnTo>
                <a:lnTo>
                  <a:pt x="0" y="9483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106767" y="2183785"/>
            <a:ext cx="948372" cy="948372"/>
          </a:xfrm>
          <a:custGeom>
            <a:avLst/>
            <a:gdLst/>
            <a:ahLst/>
            <a:cxnLst/>
            <a:rect l="l" t="t" r="r" b="b"/>
            <a:pathLst>
              <a:path w="948372" h="948372">
                <a:moveTo>
                  <a:pt x="0" y="0"/>
                </a:moveTo>
                <a:lnTo>
                  <a:pt x="948372" y="0"/>
                </a:lnTo>
                <a:lnTo>
                  <a:pt x="948372" y="948372"/>
                </a:lnTo>
                <a:lnTo>
                  <a:pt x="0" y="9483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7106766" y="6137930"/>
            <a:ext cx="830913" cy="1117193"/>
          </a:xfrm>
          <a:custGeom>
            <a:avLst/>
            <a:gdLst/>
            <a:ahLst/>
            <a:cxnLst/>
            <a:rect l="l" t="t" r="r" b="b"/>
            <a:pathLst>
              <a:path w="830913" h="1117193">
                <a:moveTo>
                  <a:pt x="0" y="0"/>
                </a:moveTo>
                <a:lnTo>
                  <a:pt x="830913" y="0"/>
                </a:lnTo>
                <a:lnTo>
                  <a:pt x="830913" y="1117193"/>
                </a:lnTo>
                <a:lnTo>
                  <a:pt x="0" y="1117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028700" y="2183785"/>
            <a:ext cx="5238412" cy="5238412"/>
          </a:xfrm>
          <a:custGeom>
            <a:avLst/>
            <a:gdLst/>
            <a:ahLst/>
            <a:cxnLst/>
            <a:rect l="l" t="t" r="r" b="b"/>
            <a:pathLst>
              <a:path w="5238412" h="5238412">
                <a:moveTo>
                  <a:pt x="0" y="0"/>
                </a:moveTo>
                <a:lnTo>
                  <a:pt x="5238412" y="0"/>
                </a:lnTo>
                <a:lnTo>
                  <a:pt x="5238412" y="5238412"/>
                </a:lnTo>
                <a:lnTo>
                  <a:pt x="0" y="5238412"/>
                </a:lnTo>
                <a:lnTo>
                  <a:pt x="0" y="0"/>
                </a:lnTo>
                <a:close/>
              </a:path>
            </a:pathLst>
          </a:custGeom>
          <a:blipFill>
            <a:blip r:embed="rId11"/>
            <a:stretch>
              <a:fillRect/>
            </a:stretch>
          </a:blipFill>
          <a:ln w="114300" cap="sq">
            <a:solidFill>
              <a:srgbClr val="6EC1D9"/>
            </a:solidFill>
            <a:prstDash val="solid"/>
            <a:miter/>
          </a:ln>
        </p:spPr>
        <p:txBody>
          <a:bodyPr/>
          <a:lstStyle/>
          <a:p>
            <a:endParaRPr lang="en-US"/>
          </a:p>
        </p:txBody>
      </p:sp>
      <p:sp>
        <p:nvSpPr>
          <p:cNvPr id="9" name="TextBox 9"/>
          <p:cNvSpPr txBox="1"/>
          <p:nvPr/>
        </p:nvSpPr>
        <p:spPr>
          <a:xfrm>
            <a:off x="9045357" y="2194421"/>
            <a:ext cx="3939436" cy="765175"/>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Calibri (MS)"/>
                <a:ea typeface="Calibri (MS)"/>
                <a:cs typeface="Calibri (MS)"/>
                <a:sym typeface="Calibri (MS)"/>
              </a:rPr>
              <a:t>FGIGuidelines.org</a:t>
            </a:r>
          </a:p>
        </p:txBody>
      </p:sp>
      <p:sp>
        <p:nvSpPr>
          <p:cNvPr id="10" name="TextBox 10"/>
          <p:cNvSpPr txBox="1"/>
          <p:nvPr/>
        </p:nvSpPr>
        <p:spPr>
          <a:xfrm>
            <a:off x="1028699" y="333375"/>
            <a:ext cx="16230600" cy="1152525"/>
          </a:xfrm>
          <a:prstGeom prst="rect">
            <a:avLst/>
          </a:prstGeom>
        </p:spPr>
        <p:txBody>
          <a:bodyPr lIns="0" tIns="0" rIns="0" bIns="0" rtlCol="0" anchor="t">
            <a:spAutoFit/>
          </a:bodyPr>
          <a:lstStyle/>
          <a:p>
            <a:pPr algn="l">
              <a:lnSpc>
                <a:spcPts val="8400"/>
              </a:lnSpc>
              <a:spcBef>
                <a:spcPct val="0"/>
              </a:spcBef>
            </a:pPr>
            <a:r>
              <a:rPr lang="en-US" sz="6000" b="1">
                <a:solidFill>
                  <a:srgbClr val="000000"/>
                </a:solidFill>
                <a:latin typeface="Calibri (MS) Bold"/>
                <a:ea typeface="Calibri (MS) Bold"/>
                <a:cs typeface="Calibri (MS) Bold"/>
                <a:sym typeface="Calibri (MS) Bold"/>
              </a:rPr>
              <a:t>Connect with us </a:t>
            </a:r>
          </a:p>
        </p:txBody>
      </p:sp>
      <p:sp>
        <p:nvSpPr>
          <p:cNvPr id="11" name="TextBox 11"/>
          <p:cNvSpPr txBox="1"/>
          <p:nvPr/>
        </p:nvSpPr>
        <p:spPr>
          <a:xfrm>
            <a:off x="9045357" y="4171494"/>
            <a:ext cx="3939436" cy="765175"/>
          </a:xfrm>
          <a:prstGeom prst="rect">
            <a:avLst/>
          </a:prstGeom>
        </p:spPr>
        <p:txBody>
          <a:bodyPr lIns="0" tIns="0" rIns="0" bIns="0" rtlCol="0" anchor="t">
            <a:spAutoFit/>
          </a:bodyPr>
          <a:lstStyle/>
          <a:p>
            <a:pPr algn="l">
              <a:lnSpc>
                <a:spcPts val="5599"/>
              </a:lnSpc>
              <a:spcBef>
                <a:spcPct val="0"/>
              </a:spcBef>
            </a:pPr>
            <a:r>
              <a:rPr lang="en-US" sz="3999">
                <a:solidFill>
                  <a:srgbClr val="000000"/>
                </a:solidFill>
                <a:latin typeface="Calibri (MS)"/>
                <a:ea typeface="Calibri (MS)"/>
                <a:cs typeface="Calibri (MS)"/>
                <a:sym typeface="Calibri (MS)"/>
              </a:rPr>
              <a:t>FGI </a:t>
            </a:r>
            <a:r>
              <a:rPr lang="en-US" sz="3999" i="1">
                <a:solidFill>
                  <a:srgbClr val="000000"/>
                </a:solidFill>
                <a:latin typeface="Calibri (MS) Italics"/>
                <a:ea typeface="Calibri (MS) Italics"/>
                <a:cs typeface="Calibri (MS) Italics"/>
                <a:sym typeface="Calibri (MS) Italics"/>
              </a:rPr>
              <a:t>Guidelines</a:t>
            </a:r>
          </a:p>
        </p:txBody>
      </p:sp>
      <p:sp>
        <p:nvSpPr>
          <p:cNvPr id="12" name="TextBox 12"/>
          <p:cNvSpPr txBox="1"/>
          <p:nvPr/>
        </p:nvSpPr>
        <p:spPr>
          <a:xfrm>
            <a:off x="9045357" y="6232976"/>
            <a:ext cx="8761956" cy="765175"/>
          </a:xfrm>
          <a:prstGeom prst="rect">
            <a:avLst/>
          </a:prstGeom>
        </p:spPr>
        <p:txBody>
          <a:bodyPr lIns="0" tIns="0" rIns="0" bIns="0" rtlCol="0" anchor="t">
            <a:spAutoFit/>
          </a:bodyPr>
          <a:lstStyle/>
          <a:p>
            <a:pPr algn="l">
              <a:lnSpc>
                <a:spcPts val="5599"/>
              </a:lnSpc>
              <a:spcBef>
                <a:spcPct val="0"/>
              </a:spcBef>
            </a:pPr>
            <a:r>
              <a:rPr lang="en-US" sz="3999" i="1">
                <a:solidFill>
                  <a:srgbClr val="000000"/>
                </a:solidFill>
                <a:latin typeface="Calibri (MS) Italics"/>
                <a:ea typeface="Calibri (MS) Italics"/>
                <a:cs typeface="Calibri (MS) Italics"/>
                <a:sym typeface="Calibri (MS) Italics"/>
              </a:rPr>
              <a:t>Between the Lines with FGI </a:t>
            </a:r>
            <a:r>
              <a:rPr lang="en-US" sz="3999">
                <a:solidFill>
                  <a:srgbClr val="000000"/>
                </a:solidFill>
                <a:latin typeface="Calibri (MS)"/>
                <a:ea typeface="Calibri (MS)"/>
                <a:cs typeface="Calibri (MS)"/>
                <a:sym typeface="Calibri (MS)"/>
              </a:rPr>
              <a:t>Podcast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5" name="Freeform 5"/>
          <p:cNvSpPr/>
          <p:nvPr/>
        </p:nvSpPr>
        <p:spPr>
          <a:xfrm>
            <a:off x="5632842" y="664263"/>
            <a:ext cx="7022317" cy="7239502"/>
          </a:xfrm>
          <a:custGeom>
            <a:avLst/>
            <a:gdLst/>
            <a:ahLst/>
            <a:cxnLst/>
            <a:rect l="l" t="t" r="r" b="b"/>
            <a:pathLst>
              <a:path w="7022317" h="7239502">
                <a:moveTo>
                  <a:pt x="0" y="0"/>
                </a:moveTo>
                <a:lnTo>
                  <a:pt x="7022316" y="0"/>
                </a:lnTo>
                <a:lnTo>
                  <a:pt x="7022316" y="7239502"/>
                </a:lnTo>
                <a:lnTo>
                  <a:pt x="0" y="7239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5B82D-1C8C-4C98-2172-7FF71EDEBE7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4F2C5BC-72AE-E6D2-3B53-3911EB4D1E65}"/>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E0A6F5C2-CA52-73DA-7B66-FE709D345286}"/>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a:extLst>
              <a:ext uri="{FF2B5EF4-FFF2-40B4-BE49-F238E27FC236}">
                <a16:creationId xmlns:a16="http://schemas.microsoft.com/office/drawing/2014/main" id="{5289BA0C-612A-FCAC-2D59-BD881B3499E9}"/>
              </a:ext>
            </a:extLst>
          </p:cNvPr>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6" name="TextBox 6">
            <a:extLst>
              <a:ext uri="{FF2B5EF4-FFF2-40B4-BE49-F238E27FC236}">
                <a16:creationId xmlns:a16="http://schemas.microsoft.com/office/drawing/2014/main" id="{D58F1135-E107-75BF-BBA7-7297C885EBE9}"/>
              </a:ext>
            </a:extLst>
          </p:cNvPr>
          <p:cNvSpPr txBox="1"/>
          <p:nvPr/>
        </p:nvSpPr>
        <p:spPr>
          <a:xfrm>
            <a:off x="1028700" y="3883527"/>
            <a:ext cx="11010900" cy="1031373"/>
          </a:xfrm>
          <a:prstGeom prst="rect">
            <a:avLst/>
          </a:prstGeom>
        </p:spPr>
        <p:txBody>
          <a:bodyPr wrap="square" lIns="0" tIns="0" rIns="0" bIns="0" rtlCol="0" anchor="t">
            <a:spAutoFit/>
          </a:bodyPr>
          <a:lstStyle/>
          <a:p>
            <a:pPr algn="l">
              <a:lnSpc>
                <a:spcPts val="8400"/>
              </a:lnSpc>
              <a:spcBef>
                <a:spcPct val="0"/>
              </a:spcBef>
            </a:pPr>
            <a:r>
              <a:rPr lang="en-US" sz="6600" b="1" dirty="0">
                <a:solidFill>
                  <a:srgbClr val="000000"/>
                </a:solidFill>
                <a:latin typeface="Calibri (MS) Bold"/>
                <a:ea typeface="Calibri (MS) Bold"/>
                <a:cs typeface="Calibri (MS) Bold"/>
                <a:sym typeface="Calibri (MS) Bold"/>
              </a:rPr>
              <a:t>Thank you for your attention!</a:t>
            </a:r>
          </a:p>
        </p:txBody>
      </p:sp>
      <p:pic>
        <p:nvPicPr>
          <p:cNvPr id="7" name="Picture 6">
            <a:extLst>
              <a:ext uri="{FF2B5EF4-FFF2-40B4-BE49-F238E27FC236}">
                <a16:creationId xmlns:a16="http://schemas.microsoft.com/office/drawing/2014/main" id="{E04D26E7-365A-7FA9-DE2C-E0300F63912D}"/>
              </a:ext>
            </a:extLst>
          </p:cNvPr>
          <p:cNvPicPr>
            <a:picLocks noChangeAspect="1"/>
          </p:cNvPicPr>
          <p:nvPr/>
        </p:nvPicPr>
        <p:blipFill>
          <a:blip r:embed="rId4"/>
          <a:stretch>
            <a:fillRect/>
          </a:stretch>
        </p:blipFill>
        <p:spPr>
          <a:xfrm>
            <a:off x="15240000" y="6340194"/>
            <a:ext cx="2933835" cy="2805032"/>
          </a:xfrm>
          <a:prstGeom prst="rect">
            <a:avLst/>
          </a:prstGeom>
        </p:spPr>
      </p:pic>
    </p:spTree>
    <p:extLst>
      <p:ext uri="{BB962C8B-B14F-4D97-AF65-F5344CB8AC3E}">
        <p14:creationId xmlns:p14="http://schemas.microsoft.com/office/powerpoint/2010/main" val="72842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12FCD-E475-06DC-E6D4-6373F09C004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7B154B5-3B97-8F09-334E-115BDADCCEBB}"/>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BEEE815B-8FBA-C27E-0AFA-5C881FF761A7}"/>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grpSp>
        <p:nvGrpSpPr>
          <p:cNvPr id="4" name="Group 4">
            <a:extLst>
              <a:ext uri="{FF2B5EF4-FFF2-40B4-BE49-F238E27FC236}">
                <a16:creationId xmlns:a16="http://schemas.microsoft.com/office/drawing/2014/main" id="{9984ABC9-CC5C-4DB1-9244-42AD7132FB57}"/>
              </a:ext>
            </a:extLst>
          </p:cNvPr>
          <p:cNvGrpSpPr/>
          <p:nvPr/>
        </p:nvGrpSpPr>
        <p:grpSpPr>
          <a:xfrm>
            <a:off x="1028699" y="3851292"/>
            <a:ext cx="16230601" cy="4463493"/>
            <a:chOff x="0" y="0"/>
            <a:chExt cx="2955585" cy="812800"/>
          </a:xfrm>
        </p:grpSpPr>
        <p:sp>
          <p:nvSpPr>
            <p:cNvPr id="5" name="Freeform 5">
              <a:extLst>
                <a:ext uri="{FF2B5EF4-FFF2-40B4-BE49-F238E27FC236}">
                  <a16:creationId xmlns:a16="http://schemas.microsoft.com/office/drawing/2014/main" id="{D2C9F6D3-5D49-6E9B-B045-AF0C2F561D3F}"/>
                </a:ext>
              </a:extLst>
            </p:cNvPr>
            <p:cNvSpPr/>
            <p:nvPr/>
          </p:nvSpPr>
          <p:spPr>
            <a:xfrm>
              <a:off x="0" y="0"/>
              <a:ext cx="2955585" cy="812800"/>
            </a:xfrm>
            <a:custGeom>
              <a:avLst/>
              <a:gdLst/>
              <a:ahLst/>
              <a:cxnLst/>
              <a:rect l="l" t="t" r="r" b="b"/>
              <a:pathLst>
                <a:path w="2955585" h="812800">
                  <a:moveTo>
                    <a:pt x="10971" y="0"/>
                  </a:moveTo>
                  <a:lnTo>
                    <a:pt x="2944614" y="0"/>
                  </a:lnTo>
                  <a:cubicBezTo>
                    <a:pt x="2950673" y="0"/>
                    <a:pt x="2955585" y="4912"/>
                    <a:pt x="2955585" y="10971"/>
                  </a:cubicBezTo>
                  <a:lnTo>
                    <a:pt x="2955585" y="801829"/>
                  </a:lnTo>
                  <a:cubicBezTo>
                    <a:pt x="2955585" y="807888"/>
                    <a:pt x="2950673" y="812800"/>
                    <a:pt x="2944614" y="812800"/>
                  </a:cubicBezTo>
                  <a:lnTo>
                    <a:pt x="10971" y="812800"/>
                  </a:lnTo>
                  <a:cubicBezTo>
                    <a:pt x="4912" y="812800"/>
                    <a:pt x="0" y="807888"/>
                    <a:pt x="0" y="801829"/>
                  </a:cubicBezTo>
                  <a:lnTo>
                    <a:pt x="0" y="10971"/>
                  </a:lnTo>
                  <a:cubicBezTo>
                    <a:pt x="0" y="4912"/>
                    <a:pt x="4912" y="0"/>
                    <a:pt x="10971" y="0"/>
                  </a:cubicBezTo>
                  <a:close/>
                </a:path>
              </a:pathLst>
            </a:custGeom>
            <a:blipFill>
              <a:blip r:embed="rId3">
                <a:alphaModFix amt="31000"/>
              </a:blip>
              <a:stretch>
                <a:fillRect t="-27077" b="-177917"/>
              </a:stretch>
            </a:blipFill>
            <a:ln w="95250" cap="rnd">
              <a:solidFill>
                <a:srgbClr val="6EC1D9">
                  <a:alpha val="30980"/>
                </a:srgbClr>
              </a:solidFill>
              <a:prstDash val="solid"/>
              <a:round/>
            </a:ln>
          </p:spPr>
          <p:txBody>
            <a:bodyPr/>
            <a:lstStyle/>
            <a:p>
              <a:endParaRPr lang="en-US"/>
            </a:p>
          </p:txBody>
        </p:sp>
      </p:grpSp>
      <p:sp>
        <p:nvSpPr>
          <p:cNvPr id="6" name="TextBox 6">
            <a:extLst>
              <a:ext uri="{FF2B5EF4-FFF2-40B4-BE49-F238E27FC236}">
                <a16:creationId xmlns:a16="http://schemas.microsoft.com/office/drawing/2014/main" id="{575C7C41-209B-CD6E-EFBB-9DD4932F19F7}"/>
              </a:ext>
            </a:extLst>
          </p:cNvPr>
          <p:cNvSpPr txBox="1"/>
          <p:nvPr/>
        </p:nvSpPr>
        <p:spPr>
          <a:xfrm>
            <a:off x="1028699" y="647700"/>
            <a:ext cx="16230600" cy="1152525"/>
          </a:xfrm>
          <a:prstGeom prst="rect">
            <a:avLst/>
          </a:prstGeom>
        </p:spPr>
        <p:txBody>
          <a:bodyPr lIns="0" tIns="0" rIns="0" bIns="0" rtlCol="0" anchor="t">
            <a:spAutoFit/>
          </a:bodyPr>
          <a:lstStyle/>
          <a:p>
            <a:pPr algn="l">
              <a:lnSpc>
                <a:spcPts val="8400"/>
              </a:lnSpc>
              <a:spcBef>
                <a:spcPct val="0"/>
              </a:spcBef>
            </a:pPr>
            <a:r>
              <a:rPr lang="en-US" sz="6000" b="1" dirty="0">
                <a:solidFill>
                  <a:srgbClr val="000000"/>
                </a:solidFill>
                <a:latin typeface="Calibri (MS) Bold"/>
                <a:ea typeface="Calibri (MS) Bold"/>
                <a:cs typeface="Calibri (MS) Bold"/>
                <a:sym typeface="Calibri (MS) Bold"/>
              </a:rPr>
              <a:t>Disclaimer</a:t>
            </a:r>
          </a:p>
        </p:txBody>
      </p:sp>
      <p:sp>
        <p:nvSpPr>
          <p:cNvPr id="7" name="TextBox 7">
            <a:extLst>
              <a:ext uri="{FF2B5EF4-FFF2-40B4-BE49-F238E27FC236}">
                <a16:creationId xmlns:a16="http://schemas.microsoft.com/office/drawing/2014/main" id="{8C93BD18-0319-12BF-960E-BA1BFCB48807}"/>
              </a:ext>
            </a:extLst>
          </p:cNvPr>
          <p:cNvSpPr txBox="1"/>
          <p:nvPr/>
        </p:nvSpPr>
        <p:spPr>
          <a:xfrm>
            <a:off x="1028699" y="2174379"/>
            <a:ext cx="16230600" cy="131826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Calibri (MS)"/>
                <a:ea typeface="Calibri (MS)"/>
                <a:cs typeface="Calibri (MS)"/>
                <a:sym typeface="Calibri (MS)"/>
              </a:rPr>
              <a:t>The views expressed in this presentation are the opinion of the speakers and may not be the official position of FGI or of the Health Guidelines Revision Committee (HGRC).</a:t>
            </a:r>
          </a:p>
        </p:txBody>
      </p:sp>
      <p:sp>
        <p:nvSpPr>
          <p:cNvPr id="8" name="Freeform 8">
            <a:extLst>
              <a:ext uri="{FF2B5EF4-FFF2-40B4-BE49-F238E27FC236}">
                <a16:creationId xmlns:a16="http://schemas.microsoft.com/office/drawing/2014/main" id="{E2CAEE3C-13F6-36E7-E910-A1D16D9B0D01}"/>
              </a:ext>
            </a:extLst>
          </p:cNvPr>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080108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TextBox 4"/>
          <p:cNvSpPr txBox="1"/>
          <p:nvPr/>
        </p:nvSpPr>
        <p:spPr>
          <a:xfrm>
            <a:off x="1028699" y="647700"/>
            <a:ext cx="16230600" cy="1011046"/>
          </a:xfrm>
          <a:prstGeom prst="rect">
            <a:avLst/>
          </a:prstGeom>
        </p:spPr>
        <p:txBody>
          <a:bodyPr lIns="0" tIns="0" rIns="0" bIns="0" rtlCol="0" anchor="t">
            <a:spAutoFit/>
          </a:bodyPr>
          <a:lstStyle/>
          <a:p>
            <a:pPr algn="l">
              <a:lnSpc>
                <a:spcPts val="8400"/>
              </a:lnSpc>
              <a:spcBef>
                <a:spcPct val="0"/>
              </a:spcBef>
            </a:pPr>
            <a:r>
              <a:rPr lang="en-US" sz="6000" b="1" dirty="0">
                <a:solidFill>
                  <a:srgbClr val="000000"/>
                </a:solidFill>
                <a:latin typeface="Calibri (MS) Bold"/>
                <a:ea typeface="Calibri (MS) Bold"/>
                <a:cs typeface="Calibri (MS) Bold"/>
                <a:sym typeface="Calibri (MS) Bold"/>
              </a:rPr>
              <a:t>Meet your expert </a:t>
            </a:r>
          </a:p>
        </p:txBody>
      </p:sp>
      <p:sp>
        <p:nvSpPr>
          <p:cNvPr id="5" name="TextBox 5"/>
          <p:cNvSpPr txBox="1"/>
          <p:nvPr/>
        </p:nvSpPr>
        <p:spPr>
          <a:xfrm>
            <a:off x="6858000" y="6578465"/>
            <a:ext cx="4527743" cy="2406108"/>
          </a:xfrm>
          <a:prstGeom prst="rect">
            <a:avLst/>
          </a:prstGeom>
        </p:spPr>
        <p:txBody>
          <a:bodyPr wrap="square" lIns="0" tIns="0" rIns="0" bIns="0" rtlCol="0" anchor="t">
            <a:spAutoFit/>
          </a:bodyPr>
          <a:lstStyle/>
          <a:p>
            <a:pPr algn="just">
              <a:lnSpc>
                <a:spcPts val="3780"/>
              </a:lnSpc>
            </a:pPr>
            <a:r>
              <a:rPr lang="en-US" sz="2700" b="1" dirty="0">
                <a:solidFill>
                  <a:srgbClr val="000000"/>
                </a:solidFill>
                <a:latin typeface="Calibri (MS) Bold"/>
                <a:ea typeface="Calibri (MS) Bold"/>
                <a:cs typeface="Calibri (MS) Bold"/>
                <a:sym typeface="Calibri (MS) Bold"/>
              </a:rPr>
              <a:t>Rob Masters, AIA, ACHA, EDAC, NCARB, CLGB, LEED AP</a:t>
            </a:r>
          </a:p>
          <a:p>
            <a:pPr algn="just">
              <a:lnSpc>
                <a:spcPts val="3780"/>
              </a:lnSpc>
            </a:pPr>
            <a:r>
              <a:rPr lang="en-US" sz="2700" b="1" dirty="0">
                <a:solidFill>
                  <a:srgbClr val="000000"/>
                </a:solidFill>
                <a:latin typeface="Calibri (MS) Bold"/>
                <a:ea typeface="Calibri (MS) Bold"/>
                <a:cs typeface="Calibri (MS) Bold"/>
                <a:sym typeface="Calibri (MS) Bold"/>
              </a:rPr>
              <a:t>Principal</a:t>
            </a:r>
          </a:p>
          <a:p>
            <a:pPr algn="just">
              <a:lnSpc>
                <a:spcPts val="3780"/>
              </a:lnSpc>
            </a:pPr>
            <a:r>
              <a:rPr lang="en-US" sz="2700" b="1" dirty="0">
                <a:solidFill>
                  <a:srgbClr val="000000"/>
                </a:solidFill>
                <a:latin typeface="Calibri (MS) Bold"/>
                <a:ea typeface="Calibri (MS) Bold"/>
                <a:cs typeface="Calibri (MS) Bold"/>
                <a:sym typeface="Calibri (MS) Bold"/>
              </a:rPr>
              <a:t>CannonDesign</a:t>
            </a:r>
          </a:p>
          <a:p>
            <a:pPr algn="just">
              <a:lnSpc>
                <a:spcPts val="3780"/>
              </a:lnSpc>
            </a:pPr>
            <a:r>
              <a:rPr lang="en-US" sz="2700" dirty="0">
                <a:solidFill>
                  <a:srgbClr val="000000"/>
                </a:solidFill>
                <a:latin typeface="Calibri (MS)"/>
                <a:ea typeface="Calibri (MS)"/>
                <a:cs typeface="Calibri (MS)"/>
                <a:sym typeface="Calibri (MS)"/>
              </a:rPr>
              <a:t>FGI HGRC member: 2022, 2026</a:t>
            </a:r>
          </a:p>
        </p:txBody>
      </p:sp>
      <p:sp>
        <p:nvSpPr>
          <p:cNvPr id="11" name="Freeform 11"/>
          <p:cNvSpPr/>
          <p:nvPr/>
        </p:nvSpPr>
        <p:spPr>
          <a:xfrm>
            <a:off x="15292231" y="664263"/>
            <a:ext cx="1967069" cy="926352"/>
          </a:xfrm>
          <a:custGeom>
            <a:avLst/>
            <a:gdLst/>
            <a:ahLst/>
            <a:cxnLst/>
            <a:rect l="l" t="t" r="r" b="b"/>
            <a:pathLst>
              <a:path w="1967069" h="926352">
                <a:moveTo>
                  <a:pt x="0" y="0"/>
                </a:moveTo>
                <a:lnTo>
                  <a:pt x="1967069" y="0"/>
                </a:lnTo>
                <a:lnTo>
                  <a:pt x="1967069" y="926352"/>
                </a:lnTo>
                <a:lnTo>
                  <a:pt x="0" y="926352"/>
                </a:lnTo>
                <a:lnTo>
                  <a:pt x="0" y="0"/>
                </a:lnTo>
                <a:close/>
              </a:path>
            </a:pathLst>
          </a:custGeom>
          <a:blipFill>
            <a:blip r:embed="rId3"/>
            <a:stretch>
              <a:fillRect/>
            </a:stretch>
          </a:blipFill>
        </p:spPr>
        <p:txBody>
          <a:bodyPr/>
          <a:lstStyle/>
          <a:p>
            <a:endParaRPr lang="en-US"/>
          </a:p>
        </p:txBody>
      </p:sp>
      <p:pic>
        <p:nvPicPr>
          <p:cNvPr id="13" name="Picture 12" descr="A person in a suit and tie&#10;&#10;AI-generated content may be incorrect.">
            <a:extLst>
              <a:ext uri="{FF2B5EF4-FFF2-40B4-BE49-F238E27FC236}">
                <a16:creationId xmlns:a16="http://schemas.microsoft.com/office/drawing/2014/main" id="{71CD6820-3851-F212-A3E6-AFD88CEA01BD}"/>
              </a:ext>
            </a:extLst>
          </p:cNvPr>
          <p:cNvPicPr>
            <a:picLocks noChangeAspect="1"/>
          </p:cNvPicPr>
          <p:nvPr/>
        </p:nvPicPr>
        <p:blipFill>
          <a:blip r:embed="rId4">
            <a:extLst>
              <a:ext uri="{28A0092B-C50C-407E-A947-70E740481C1C}">
                <a14:useLocalDpi xmlns:a14="http://schemas.microsoft.com/office/drawing/2010/main" val="0"/>
              </a:ext>
            </a:extLst>
          </a:blip>
          <a:srcRect l="11598" t="10958" r="12579" b="18563"/>
          <a:stretch>
            <a:fillRect/>
          </a:stretch>
        </p:blipFill>
        <p:spPr>
          <a:xfrm>
            <a:off x="6902254" y="2248586"/>
            <a:ext cx="4483489" cy="40450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71" y="9404775"/>
            <a:ext cx="18284456" cy="882225"/>
            <a:chOff x="0" y="0"/>
            <a:chExt cx="24379274" cy="1176300"/>
          </a:xfrm>
        </p:grpSpPr>
        <p:sp>
          <p:nvSpPr>
            <p:cNvPr id="3" name="Freeform 3"/>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6581442" y="2895825"/>
            <a:ext cx="10677858" cy="3519629"/>
          </a:xfrm>
          <a:prstGeom prst="rect">
            <a:avLst/>
          </a:prstGeom>
        </p:spPr>
        <p:txBody>
          <a:bodyPr lIns="0" tIns="0" rIns="0" bIns="0" rtlCol="0" anchor="t">
            <a:spAutoFit/>
          </a:bodyPr>
          <a:lstStyle/>
          <a:p>
            <a:pPr algn="l">
              <a:lnSpc>
                <a:spcPts val="8701"/>
              </a:lnSpc>
            </a:pPr>
            <a:r>
              <a:rPr lang="en-US" sz="8447" b="1">
                <a:solidFill>
                  <a:srgbClr val="333333"/>
                </a:solidFill>
                <a:latin typeface="Calibri (MS) Bold"/>
                <a:ea typeface="Calibri (MS) Bold"/>
                <a:cs typeface="Calibri (MS) Bold"/>
                <a:sym typeface="Calibri (MS) Bold"/>
              </a:rPr>
              <a:t>2026 </a:t>
            </a:r>
            <a:r>
              <a:rPr lang="en-US" sz="8447" b="1" i="1">
                <a:solidFill>
                  <a:srgbClr val="333333"/>
                </a:solidFill>
                <a:latin typeface="Calibri (MS) Bold Italics"/>
                <a:ea typeface="Calibri (MS) Bold Italics"/>
                <a:cs typeface="Calibri (MS) Bold Italics"/>
                <a:sym typeface="Calibri (MS) Bold Italics"/>
              </a:rPr>
              <a:t>FGI Code for Planning and Design of </a:t>
            </a:r>
          </a:p>
          <a:p>
            <a:pPr algn="l">
              <a:lnSpc>
                <a:spcPts val="8701"/>
              </a:lnSpc>
            </a:pPr>
            <a:r>
              <a:rPr lang="en-US" sz="8447" b="1" i="1">
                <a:solidFill>
                  <a:srgbClr val="333333"/>
                </a:solidFill>
                <a:latin typeface="Calibri (MS) Bold Italics"/>
                <a:ea typeface="Calibri (MS) Bold Italics"/>
                <a:cs typeface="Calibri (MS) Bold Italics"/>
                <a:sym typeface="Calibri (MS) Bold Italics"/>
              </a:rPr>
              <a:t>Hospitals</a:t>
            </a:r>
          </a:p>
        </p:txBody>
      </p:sp>
      <p:sp>
        <p:nvSpPr>
          <p:cNvPr id="6" name="Freeform 6"/>
          <p:cNvSpPr/>
          <p:nvPr/>
        </p:nvSpPr>
        <p:spPr>
          <a:xfrm>
            <a:off x="1028699" y="1643947"/>
            <a:ext cx="5133752" cy="6999105"/>
          </a:xfrm>
          <a:custGeom>
            <a:avLst/>
            <a:gdLst/>
            <a:ahLst/>
            <a:cxnLst/>
            <a:rect l="l" t="t" r="r" b="b"/>
            <a:pathLst>
              <a:path w="5133752" h="6999105">
                <a:moveTo>
                  <a:pt x="0" y="0"/>
                </a:moveTo>
                <a:lnTo>
                  <a:pt x="5133753" y="0"/>
                </a:lnTo>
                <a:lnTo>
                  <a:pt x="5133753" y="6999106"/>
                </a:lnTo>
                <a:lnTo>
                  <a:pt x="0" y="6999106"/>
                </a:lnTo>
                <a:lnTo>
                  <a:pt x="0" y="0"/>
                </a:lnTo>
                <a:close/>
              </a:path>
            </a:pathLst>
          </a:custGeom>
          <a:blipFill>
            <a:blip r:embed="rId4"/>
            <a:stretch>
              <a:fillRect r="-2080"/>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4A8CD-1C25-C2F5-F269-8CB23DBF680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5751629-8DD0-5BAA-5895-9F72F62D2C7A}"/>
              </a:ext>
            </a:extLst>
          </p:cNvPr>
          <p:cNvGrpSpPr/>
          <p:nvPr/>
        </p:nvGrpSpPr>
        <p:grpSpPr>
          <a:xfrm>
            <a:off x="1771" y="9404775"/>
            <a:ext cx="18284456" cy="882225"/>
            <a:chOff x="0" y="0"/>
            <a:chExt cx="24379274" cy="1176300"/>
          </a:xfrm>
        </p:grpSpPr>
        <p:sp>
          <p:nvSpPr>
            <p:cNvPr id="3" name="Freeform 3">
              <a:extLst>
                <a:ext uri="{FF2B5EF4-FFF2-40B4-BE49-F238E27FC236}">
                  <a16:creationId xmlns:a16="http://schemas.microsoft.com/office/drawing/2014/main" id="{0B6B200E-B9D3-0A9B-4B2F-B8189A82E82C}"/>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a:p>
          </p:txBody>
        </p:sp>
      </p:grpSp>
      <p:sp>
        <p:nvSpPr>
          <p:cNvPr id="4" name="Freeform 4">
            <a:extLst>
              <a:ext uri="{FF2B5EF4-FFF2-40B4-BE49-F238E27FC236}">
                <a16:creationId xmlns:a16="http://schemas.microsoft.com/office/drawing/2014/main" id="{55E1F590-BA55-CF4C-70F4-345CBB1CDFF4}"/>
              </a:ext>
            </a:extLst>
          </p:cNvPr>
          <p:cNvSpPr/>
          <p:nvPr/>
        </p:nvSpPr>
        <p:spPr>
          <a:xfrm>
            <a:off x="14923537" y="664263"/>
            <a:ext cx="2335763" cy="833589"/>
          </a:xfrm>
          <a:custGeom>
            <a:avLst/>
            <a:gdLst/>
            <a:ahLst/>
            <a:cxnLst/>
            <a:rect l="l" t="t" r="r" b="b"/>
            <a:pathLst>
              <a:path w="2335763" h="833589">
                <a:moveTo>
                  <a:pt x="0" y="0"/>
                </a:moveTo>
                <a:lnTo>
                  <a:pt x="2335763" y="0"/>
                </a:lnTo>
                <a:lnTo>
                  <a:pt x="2335763" y="833589"/>
                </a:lnTo>
                <a:lnTo>
                  <a:pt x="0" y="833589"/>
                </a:lnTo>
                <a:lnTo>
                  <a:pt x="0" y="0"/>
                </a:lnTo>
                <a:close/>
              </a:path>
            </a:pathLst>
          </a:custGeom>
          <a:blipFill>
            <a:blip r:embed="rId3"/>
            <a:stretch>
              <a:fillRect/>
            </a:stretch>
          </a:blipFill>
        </p:spPr>
        <p:txBody>
          <a:bodyPr/>
          <a:lstStyle/>
          <a:p>
            <a:endParaRPr lang="en-US"/>
          </a:p>
        </p:txBody>
      </p:sp>
      <p:sp>
        <p:nvSpPr>
          <p:cNvPr id="6" name="TextBox 6">
            <a:extLst>
              <a:ext uri="{FF2B5EF4-FFF2-40B4-BE49-F238E27FC236}">
                <a16:creationId xmlns:a16="http://schemas.microsoft.com/office/drawing/2014/main" id="{35C6735B-38BE-48AF-CF79-54673B92731C}"/>
              </a:ext>
            </a:extLst>
          </p:cNvPr>
          <p:cNvSpPr txBox="1"/>
          <p:nvPr/>
        </p:nvSpPr>
        <p:spPr>
          <a:xfrm>
            <a:off x="1028700" y="3883527"/>
            <a:ext cx="9867900" cy="1031373"/>
          </a:xfrm>
          <a:prstGeom prst="rect">
            <a:avLst/>
          </a:prstGeom>
        </p:spPr>
        <p:txBody>
          <a:bodyPr wrap="square" lIns="0" tIns="0" rIns="0" bIns="0" rtlCol="0" anchor="t">
            <a:spAutoFit/>
          </a:bodyPr>
          <a:lstStyle/>
          <a:p>
            <a:pPr algn="l">
              <a:lnSpc>
                <a:spcPts val="8400"/>
              </a:lnSpc>
              <a:spcBef>
                <a:spcPct val="0"/>
              </a:spcBef>
            </a:pPr>
            <a:r>
              <a:rPr lang="en-US" sz="6600" b="1" dirty="0">
                <a:solidFill>
                  <a:srgbClr val="000000"/>
                </a:solidFill>
                <a:latin typeface="Calibri (MS) Bold"/>
                <a:ea typeface="Calibri (MS) Bold"/>
                <a:cs typeface="Calibri (MS) Bold"/>
                <a:sym typeface="Calibri (MS) Bold"/>
              </a:rPr>
              <a:t>It started with The Why</a:t>
            </a:r>
          </a:p>
        </p:txBody>
      </p:sp>
    </p:spTree>
    <p:extLst>
      <p:ext uri="{BB962C8B-B14F-4D97-AF65-F5344CB8AC3E}">
        <p14:creationId xmlns:p14="http://schemas.microsoft.com/office/powerpoint/2010/main" val="72334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D806-1F22-2595-8259-8833EABFCC85}"/>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F76A6085-EE89-8C7D-9163-94B040164C18}"/>
              </a:ext>
            </a:extLst>
          </p:cNvPr>
          <p:cNvSpPr>
            <a:spLocks noGrp="1"/>
          </p:cNvSpPr>
          <p:nvPr>
            <p:ph type="title"/>
          </p:nvPr>
        </p:nvSpPr>
        <p:spPr>
          <a:xfrm>
            <a:off x="571500" y="571500"/>
            <a:ext cx="17145000" cy="1468200"/>
          </a:xfrm>
        </p:spPr>
        <p:txBody>
          <a:bodyPr/>
          <a:lstStyle/>
          <a:p>
            <a:r>
              <a:rPr lang="en-US" dirty="0"/>
              <a:t>What is a Medical Psychiatry Unit (MPU) and why are they needed?</a:t>
            </a:r>
          </a:p>
        </p:txBody>
      </p:sp>
      <p:sp>
        <p:nvSpPr>
          <p:cNvPr id="12" name="TextBox 11">
            <a:extLst>
              <a:ext uri="{FF2B5EF4-FFF2-40B4-BE49-F238E27FC236}">
                <a16:creationId xmlns:a16="http://schemas.microsoft.com/office/drawing/2014/main" id="{774C4727-8B1E-AB35-1AB5-A977B30CBF4A}"/>
              </a:ext>
            </a:extLst>
          </p:cNvPr>
          <p:cNvSpPr txBox="1"/>
          <p:nvPr/>
        </p:nvSpPr>
        <p:spPr>
          <a:xfrm>
            <a:off x="635094" y="3619500"/>
            <a:ext cx="17145000" cy="2862322"/>
          </a:xfrm>
          <a:prstGeom prst="rect">
            <a:avLst/>
          </a:prstGeom>
          <a:noFill/>
        </p:spPr>
        <p:txBody>
          <a:bodyPr wrap="square" rtlCol="0">
            <a:spAutoFit/>
          </a:bodyPr>
          <a:lstStyle/>
          <a:p>
            <a:r>
              <a:rPr lang="en-US" sz="3600" dirty="0">
                <a:solidFill>
                  <a:srgbClr val="505050"/>
                </a:solidFill>
              </a:rPr>
              <a:t>“MPUs, also known as Complexity Intervention Units (CIUs), were created to deliver optimum acute hospital care to patients who have concomitant medical and psychiatric needs.  Due to their multidisciplinary nature, MPUs are also an ideal venue for engaging patients in the services they may be struggling to navigate in a fragmented healthcare system.”</a:t>
            </a:r>
          </a:p>
        </p:txBody>
      </p:sp>
      <p:grpSp>
        <p:nvGrpSpPr>
          <p:cNvPr id="2" name="Group 2">
            <a:extLst>
              <a:ext uri="{FF2B5EF4-FFF2-40B4-BE49-F238E27FC236}">
                <a16:creationId xmlns:a16="http://schemas.microsoft.com/office/drawing/2014/main" id="{46C130E1-69AF-0E54-C4CC-65D16603FCDF}"/>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4CA2C687-8FFC-BD37-B4C7-19E643F12B4E}"/>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sp>
        <p:nvSpPr>
          <p:cNvPr id="5" name="TextBox 4">
            <a:extLst>
              <a:ext uri="{FF2B5EF4-FFF2-40B4-BE49-F238E27FC236}">
                <a16:creationId xmlns:a16="http://schemas.microsoft.com/office/drawing/2014/main" id="{8C1E2139-0EB0-352E-9389-71C569316113}"/>
              </a:ext>
            </a:extLst>
          </p:cNvPr>
          <p:cNvSpPr txBox="1"/>
          <p:nvPr/>
        </p:nvSpPr>
        <p:spPr>
          <a:xfrm>
            <a:off x="609600" y="6677680"/>
            <a:ext cx="17145000" cy="523220"/>
          </a:xfrm>
          <a:prstGeom prst="rect">
            <a:avLst/>
          </a:prstGeom>
          <a:noFill/>
        </p:spPr>
        <p:txBody>
          <a:bodyPr wrap="square" rtlCol="0">
            <a:spAutoFit/>
          </a:bodyPr>
          <a:lstStyle/>
          <a:p>
            <a:r>
              <a:rPr lang="en-US" sz="2800" i="1" dirty="0">
                <a:solidFill>
                  <a:srgbClr val="505050"/>
                </a:solidFill>
              </a:rPr>
              <a:t>- The Association of Medicine and Psychiatry, Medical Psychiatry Unit Consortium</a:t>
            </a:r>
          </a:p>
        </p:txBody>
      </p:sp>
      <p:pic>
        <p:nvPicPr>
          <p:cNvPr id="8" name="Picture 7" descr="A close-up of a logo&#10;&#10;Description automatically generated">
            <a:extLst>
              <a:ext uri="{FF2B5EF4-FFF2-40B4-BE49-F238E27FC236}">
                <a16:creationId xmlns:a16="http://schemas.microsoft.com/office/drawing/2014/main" id="{C6A6B06D-BA19-5C29-CA17-871C2ADB9521}"/>
              </a:ext>
            </a:extLst>
          </p:cNvPr>
          <p:cNvPicPr>
            <a:picLocks noChangeAspect="1"/>
          </p:cNvPicPr>
          <p:nvPr/>
        </p:nvPicPr>
        <p:blipFill>
          <a:blip r:embed="rId3"/>
          <a:stretch>
            <a:fillRect/>
          </a:stretch>
        </p:blipFill>
        <p:spPr>
          <a:xfrm>
            <a:off x="704850" y="1885950"/>
            <a:ext cx="6534150" cy="1657350"/>
          </a:xfrm>
          <a:prstGeom prst="rect">
            <a:avLst/>
          </a:prstGeom>
        </p:spPr>
      </p:pic>
    </p:spTree>
    <p:extLst>
      <p:ext uri="{BB962C8B-B14F-4D97-AF65-F5344CB8AC3E}">
        <p14:creationId xmlns:p14="http://schemas.microsoft.com/office/powerpoint/2010/main" val="39434054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95245-DF0A-82CA-A712-46A46613A4CD}"/>
            </a:ext>
          </a:extLst>
        </p:cNvPr>
        <p:cNvGrpSpPr/>
        <p:nvPr/>
      </p:nvGrpSpPr>
      <p:grpSpPr>
        <a:xfrm>
          <a:off x="0" y="0"/>
          <a:ext cx="0" cy="0"/>
          <a:chOff x="0" y="0"/>
          <a:chExt cx="0" cy="0"/>
        </a:xfrm>
      </p:grpSpPr>
      <p:sp>
        <p:nvSpPr>
          <p:cNvPr id="14" name="Title 2">
            <a:extLst>
              <a:ext uri="{FF2B5EF4-FFF2-40B4-BE49-F238E27FC236}">
                <a16:creationId xmlns:a16="http://schemas.microsoft.com/office/drawing/2014/main" id="{FD90ED1C-68F2-5128-0C8D-71A5FB011724}"/>
              </a:ext>
            </a:extLst>
          </p:cNvPr>
          <p:cNvSpPr>
            <a:spLocks noGrp="1"/>
          </p:cNvSpPr>
          <p:nvPr>
            <p:ph type="title"/>
          </p:nvPr>
        </p:nvSpPr>
        <p:spPr>
          <a:xfrm>
            <a:off x="571500" y="571500"/>
            <a:ext cx="17145000" cy="1468200"/>
          </a:xfrm>
        </p:spPr>
        <p:txBody>
          <a:bodyPr/>
          <a:lstStyle/>
          <a:p>
            <a:r>
              <a:rPr lang="en-US" dirty="0"/>
              <a:t>What is a Medical Psychiatry Unit (MPU) and why are they needed?</a:t>
            </a:r>
          </a:p>
        </p:txBody>
      </p:sp>
      <p:sp>
        <p:nvSpPr>
          <p:cNvPr id="12" name="TextBox 11">
            <a:extLst>
              <a:ext uri="{FF2B5EF4-FFF2-40B4-BE49-F238E27FC236}">
                <a16:creationId xmlns:a16="http://schemas.microsoft.com/office/drawing/2014/main" id="{2D2ACA99-9D9B-2B4C-9A02-1699D99ADE18}"/>
              </a:ext>
            </a:extLst>
          </p:cNvPr>
          <p:cNvSpPr txBox="1"/>
          <p:nvPr/>
        </p:nvSpPr>
        <p:spPr>
          <a:xfrm>
            <a:off x="635094" y="1636574"/>
            <a:ext cx="17145000" cy="1200329"/>
          </a:xfrm>
          <a:prstGeom prst="rect">
            <a:avLst/>
          </a:prstGeom>
          <a:noFill/>
        </p:spPr>
        <p:txBody>
          <a:bodyPr wrap="square" rtlCol="0">
            <a:spAutoFit/>
          </a:bodyPr>
          <a:lstStyle/>
          <a:p>
            <a:r>
              <a:rPr lang="en-US" sz="3600" dirty="0">
                <a:solidFill>
                  <a:srgbClr val="505050"/>
                </a:solidFill>
              </a:rPr>
              <a:t>Health equity challenges are growing:</a:t>
            </a:r>
          </a:p>
          <a:p>
            <a:endParaRPr lang="en-US" sz="3600" dirty="0">
              <a:solidFill>
                <a:srgbClr val="505050"/>
              </a:solidFill>
            </a:endParaRPr>
          </a:p>
        </p:txBody>
      </p:sp>
      <p:grpSp>
        <p:nvGrpSpPr>
          <p:cNvPr id="2" name="Group 2">
            <a:extLst>
              <a:ext uri="{FF2B5EF4-FFF2-40B4-BE49-F238E27FC236}">
                <a16:creationId xmlns:a16="http://schemas.microsoft.com/office/drawing/2014/main" id="{8A517EE4-04A1-2869-9E44-CE36F73DB82B}"/>
              </a:ext>
            </a:extLst>
          </p:cNvPr>
          <p:cNvGrpSpPr/>
          <p:nvPr/>
        </p:nvGrpSpPr>
        <p:grpSpPr>
          <a:xfrm>
            <a:off x="1771" y="9404775"/>
            <a:ext cx="18284456" cy="882225"/>
            <a:chOff x="0" y="0"/>
            <a:chExt cx="24379274" cy="1176300"/>
          </a:xfrm>
        </p:grpSpPr>
        <p:sp>
          <p:nvSpPr>
            <p:cNvPr id="4" name="Freeform 3">
              <a:extLst>
                <a:ext uri="{FF2B5EF4-FFF2-40B4-BE49-F238E27FC236}">
                  <a16:creationId xmlns:a16="http://schemas.microsoft.com/office/drawing/2014/main" id="{42B5CD9C-9C13-20D9-031B-8BBCC22E8923}"/>
                </a:ext>
              </a:extLst>
            </p:cNvPr>
            <p:cNvSpPr/>
            <p:nvPr/>
          </p:nvSpPr>
          <p:spPr>
            <a:xfrm>
              <a:off x="0" y="0"/>
              <a:ext cx="24379301" cy="1176274"/>
            </a:xfrm>
            <a:custGeom>
              <a:avLst/>
              <a:gdLst/>
              <a:ahLst/>
              <a:cxnLst/>
              <a:rect l="l" t="t" r="r" b="b"/>
              <a:pathLst>
                <a:path w="24379301" h="1176274">
                  <a:moveTo>
                    <a:pt x="0" y="0"/>
                  </a:moveTo>
                  <a:lnTo>
                    <a:pt x="24379301" y="0"/>
                  </a:lnTo>
                  <a:lnTo>
                    <a:pt x="24379301" y="1176274"/>
                  </a:lnTo>
                  <a:lnTo>
                    <a:pt x="0" y="1176274"/>
                  </a:lnTo>
                  <a:lnTo>
                    <a:pt x="0" y="0"/>
                  </a:lnTo>
                  <a:close/>
                </a:path>
              </a:pathLst>
            </a:custGeom>
            <a:blipFill>
              <a:blip r:embed="rId2"/>
              <a:stretch>
                <a:fillRect b="-2"/>
              </a:stretch>
            </a:blipFill>
          </p:spPr>
          <p:txBody>
            <a:bodyPr/>
            <a:lstStyle/>
            <a:p>
              <a:endParaRPr lang="en-US" dirty="0"/>
            </a:p>
          </p:txBody>
        </p:sp>
      </p:grpSp>
      <p:sp>
        <p:nvSpPr>
          <p:cNvPr id="5" name="TextBox 4">
            <a:extLst>
              <a:ext uri="{FF2B5EF4-FFF2-40B4-BE49-F238E27FC236}">
                <a16:creationId xmlns:a16="http://schemas.microsoft.com/office/drawing/2014/main" id="{5C02F0C1-E00F-758B-47D3-16627FC18C5B}"/>
              </a:ext>
            </a:extLst>
          </p:cNvPr>
          <p:cNvSpPr txBox="1"/>
          <p:nvPr/>
        </p:nvSpPr>
        <p:spPr>
          <a:xfrm>
            <a:off x="685800" y="8658880"/>
            <a:ext cx="17145000" cy="523220"/>
          </a:xfrm>
          <a:prstGeom prst="rect">
            <a:avLst/>
          </a:prstGeom>
          <a:noFill/>
        </p:spPr>
        <p:txBody>
          <a:bodyPr wrap="square" rtlCol="0">
            <a:spAutoFit/>
          </a:bodyPr>
          <a:lstStyle/>
          <a:p>
            <a:r>
              <a:rPr lang="en-US" sz="2800" i="1" dirty="0">
                <a:solidFill>
                  <a:srgbClr val="505050"/>
                </a:solidFill>
              </a:rPr>
              <a:t>- “Medical-Psychiatric Units: What Why and How,” M. Wittink, MD MBE, 2023</a:t>
            </a:r>
          </a:p>
        </p:txBody>
      </p:sp>
      <p:pic>
        <p:nvPicPr>
          <p:cNvPr id="6" name="Picture 5">
            <a:extLst>
              <a:ext uri="{FF2B5EF4-FFF2-40B4-BE49-F238E27FC236}">
                <a16:creationId xmlns:a16="http://schemas.microsoft.com/office/drawing/2014/main" id="{A229FFE0-B2D3-5733-68FC-9279A933426E}"/>
              </a:ext>
            </a:extLst>
          </p:cNvPr>
          <p:cNvPicPr>
            <a:picLocks noChangeAspect="1"/>
          </p:cNvPicPr>
          <p:nvPr/>
        </p:nvPicPr>
        <p:blipFill>
          <a:blip r:embed="rId3"/>
          <a:stretch>
            <a:fillRect/>
          </a:stretch>
        </p:blipFill>
        <p:spPr>
          <a:xfrm>
            <a:off x="10496989" y="1481138"/>
            <a:ext cx="6952811" cy="7091363"/>
          </a:xfrm>
          <a:prstGeom prst="rect">
            <a:avLst/>
          </a:prstGeom>
        </p:spPr>
      </p:pic>
      <p:pic>
        <p:nvPicPr>
          <p:cNvPr id="8" name="Picture 7">
            <a:extLst>
              <a:ext uri="{FF2B5EF4-FFF2-40B4-BE49-F238E27FC236}">
                <a16:creationId xmlns:a16="http://schemas.microsoft.com/office/drawing/2014/main" id="{565437BE-5C73-5135-5FCB-F5698E3499BD}"/>
              </a:ext>
            </a:extLst>
          </p:cNvPr>
          <p:cNvPicPr>
            <a:picLocks noChangeAspect="1"/>
          </p:cNvPicPr>
          <p:nvPr/>
        </p:nvPicPr>
        <p:blipFill>
          <a:blip r:embed="rId4"/>
          <a:srcRect t="297"/>
          <a:stretch>
            <a:fillRect/>
          </a:stretch>
        </p:blipFill>
        <p:spPr>
          <a:xfrm>
            <a:off x="609600" y="2552699"/>
            <a:ext cx="9220200" cy="5102370"/>
          </a:xfrm>
          <a:prstGeom prst="rect">
            <a:avLst/>
          </a:prstGeom>
        </p:spPr>
      </p:pic>
    </p:spTree>
    <p:extLst>
      <p:ext uri="{BB962C8B-B14F-4D97-AF65-F5344CB8AC3E}">
        <p14:creationId xmlns:p14="http://schemas.microsoft.com/office/powerpoint/2010/main" val="3613981807"/>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836</TotalTime>
  <Words>2231</Words>
  <Application>Microsoft Office PowerPoint</Application>
  <PresentationFormat>Custom</PresentationFormat>
  <Paragraphs>229</Paragraphs>
  <Slides>35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Calibri (MS) Bold</vt:lpstr>
      <vt:lpstr>Calibri (MS) Bold Italics</vt:lpstr>
      <vt:lpstr>Calibri (MS)</vt:lpstr>
      <vt:lpstr>Calibri</vt:lpstr>
      <vt:lpstr>Arial</vt:lpstr>
      <vt:lpstr>Calibri (MS)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Medical Psychiatry Unit (MPU) and why are they needed?</vt:lpstr>
      <vt:lpstr>What is a Medical Psychiatry Unit (MPU) and why are they needed?</vt:lpstr>
      <vt:lpstr>What is a Medical Psychiatry Unit (MPU) and why are they needed?</vt:lpstr>
      <vt:lpstr>What is a Medical Psychiatry Unit (MPU) and why are they needed?</vt:lpstr>
      <vt:lpstr>What is a Medical Psychiatry Unit (MPU) and why are they needed?</vt:lpstr>
      <vt:lpstr>What is a Medical Psychiatry Unit (MPU) and why are they needed?</vt:lpstr>
      <vt:lpstr>PowerPoint Presentation</vt:lpstr>
      <vt:lpstr>It started with collaboration...</vt:lpstr>
      <vt:lpstr>...which identified the need</vt:lpstr>
      <vt:lpstr>...then carrying it forward</vt:lpstr>
      <vt:lpstr>...building from existing components</vt:lpstr>
      <vt:lpstr>...and adding typology-specific considerations</vt:lpstr>
      <vt:lpstr>...then carrying it forward</vt:lpstr>
      <vt:lpstr>Re-imagining the Medical Psychiatry Unit Workshop</vt:lpstr>
      <vt:lpstr>Re-imagining the Medical Psychiatry Unit Workshop</vt:lpstr>
      <vt:lpstr>Re-imagining the Medical Psychiatry Unit Workshop: LIVE</vt:lpstr>
      <vt:lpstr>PowerPoint Presentation</vt:lpstr>
      <vt:lpstr>The MPU is a medical unit first.</vt:lpstr>
      <vt:lpstr>The MPU must focus on patient safety. </vt:lpstr>
      <vt:lpstr>The MPU is driven by the functional program. </vt:lpstr>
      <vt:lpstr>The MPU is an environment for healing. </vt:lpstr>
      <vt:lpstr>The MPU is home to an interdisciplinary team.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FPC Seminar + Expo 2025 - Universal Slides</dc:title>
  <cp:lastModifiedBy>Rob Masters</cp:lastModifiedBy>
  <cp:revision>1</cp:revision>
  <dcterms:created xsi:type="dcterms:W3CDTF">2006-08-16T00:00:00Z</dcterms:created>
  <dcterms:modified xsi:type="dcterms:W3CDTF">2025-09-15T03:26:03Z</dcterms:modified>
  <dc:identifier>DAGyZygaf-M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d69972-90a0-41d4-81ed-da631e1c4816_Enabled">
    <vt:lpwstr>true</vt:lpwstr>
  </property>
  <property fmtid="{D5CDD505-2E9C-101B-9397-08002B2CF9AE}" pid="3" name="MSIP_Label_bfd69972-90a0-41d4-81ed-da631e1c4816_SetDate">
    <vt:lpwstr>2025-09-14T13:29:45Z</vt:lpwstr>
  </property>
  <property fmtid="{D5CDD505-2E9C-101B-9397-08002B2CF9AE}" pid="4" name="MSIP_Label_bfd69972-90a0-41d4-81ed-da631e1c4816_Method">
    <vt:lpwstr>Standard</vt:lpwstr>
  </property>
  <property fmtid="{D5CDD505-2E9C-101B-9397-08002B2CF9AE}" pid="5" name="MSIP_Label_bfd69972-90a0-41d4-81ed-da631e1c4816_Name">
    <vt:lpwstr>defa4170-0d19-0005-0004-bc88714345d2</vt:lpwstr>
  </property>
  <property fmtid="{D5CDD505-2E9C-101B-9397-08002B2CF9AE}" pid="6" name="MSIP_Label_bfd69972-90a0-41d4-81ed-da631e1c4816_SiteId">
    <vt:lpwstr>2a628329-47c2-4e25-a873-a847f2961371</vt:lpwstr>
  </property>
  <property fmtid="{D5CDD505-2E9C-101B-9397-08002B2CF9AE}" pid="7" name="MSIP_Label_bfd69972-90a0-41d4-81ed-da631e1c4816_ActionId">
    <vt:lpwstr>0b57d91a-84ea-4f0e-8c14-1933d7f85ebc</vt:lpwstr>
  </property>
  <property fmtid="{D5CDD505-2E9C-101B-9397-08002B2CF9AE}" pid="8" name="MSIP_Label_bfd69972-90a0-41d4-81ed-da631e1c4816_ContentBits">
    <vt:lpwstr>0</vt:lpwstr>
  </property>
  <property fmtid="{D5CDD505-2E9C-101B-9397-08002B2CF9AE}" pid="9" name="MSIP_Label_bfd69972-90a0-41d4-81ed-da631e1c4816_Tag">
    <vt:lpwstr>10, 3, 0, 1</vt:lpwstr>
  </property>
</Properties>
</file>